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0"/>
  </p:notesMasterIdLst>
  <p:handoutMasterIdLst>
    <p:handoutMasterId r:id="rId21"/>
  </p:handoutMasterIdLst>
  <p:sldIdLst>
    <p:sldId id="256" r:id="rId2"/>
    <p:sldId id="257" r:id="rId3"/>
    <p:sldId id="258" r:id="rId4"/>
    <p:sldId id="260" r:id="rId5"/>
    <p:sldId id="261" r:id="rId6"/>
    <p:sldId id="263" r:id="rId7"/>
    <p:sldId id="264" r:id="rId8"/>
    <p:sldId id="265" r:id="rId9"/>
    <p:sldId id="266" r:id="rId10"/>
    <p:sldId id="267" r:id="rId11"/>
    <p:sldId id="268" r:id="rId12"/>
    <p:sldId id="269" r:id="rId13"/>
    <p:sldId id="270" r:id="rId14"/>
    <p:sldId id="271" r:id="rId15"/>
    <p:sldId id="276" r:id="rId16"/>
    <p:sldId id="274" r:id="rId17"/>
    <p:sldId id="817" r:id="rId18"/>
    <p:sldId id="818" r:id="rId19"/>
  </p:sldIdLst>
  <p:sldSz cx="9144000" cy="6858000" type="screen4x3"/>
  <p:notesSz cx="7102475" cy="102330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34" autoAdjust="0"/>
    <p:restoredTop sz="95969" autoAdjust="0"/>
  </p:normalViewPr>
  <p:slideViewPr>
    <p:cSldViewPr snapToGrid="0">
      <p:cViewPr varScale="1">
        <p:scale>
          <a:sx n="99" d="100"/>
          <a:sy n="99" d="100"/>
        </p:scale>
        <p:origin x="1290" y="90"/>
      </p:cViewPr>
      <p:guideLst/>
    </p:cSldViewPr>
  </p:slideViewPr>
  <p:notesTextViewPr>
    <p:cViewPr>
      <p:scale>
        <a:sx n="1" d="1"/>
        <a:sy n="1" d="1"/>
      </p:scale>
      <p:origin x="0" y="0"/>
    </p:cViewPr>
  </p:notesTextViewPr>
  <p:sorterViewPr>
    <p:cViewPr>
      <p:scale>
        <a:sx n="120" d="100"/>
        <a:sy n="120" d="100"/>
      </p:scale>
      <p:origin x="0" y="-1980"/>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46EF40E-0BA4-05F2-06B8-4AA4259F1C9D}"/>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625E0D8F-9133-82B4-3B35-8D9B34582F88}"/>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3/8/2026 am</a:t>
            </a:r>
          </a:p>
        </p:txBody>
      </p:sp>
      <p:sp>
        <p:nvSpPr>
          <p:cNvPr id="4" name="Footer Placeholder 3">
            <a:extLst>
              <a:ext uri="{FF2B5EF4-FFF2-40B4-BE49-F238E27FC236}">
                <a16:creationId xmlns:a16="http://schemas.microsoft.com/office/drawing/2014/main" id="{F8AA62A4-D26E-2863-46A4-2F517A80947E}"/>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81011C31-6234-99D4-5E0F-0EF8EE41F56A}"/>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1E408291-F82B-4481-855F-6B8F1CD57ADD}"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3388923"/>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3/8/2026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18002567-5018-42AE-AA6D-2BB3D757BE2B}" type="slidenum">
              <a:rPr lang="en-US" smtClean="0"/>
              <a:t>‹#›</a:t>
            </a:fld>
            <a:endParaRPr lang="en-US"/>
          </a:p>
        </p:txBody>
      </p:sp>
    </p:spTree>
    <p:extLst>
      <p:ext uri="{BB962C8B-B14F-4D97-AF65-F5344CB8AC3E}">
        <p14:creationId xmlns:p14="http://schemas.microsoft.com/office/powerpoint/2010/main" val="756537345"/>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Tom Thornhill, Rose Avenue Church of Christ, presented 3/1/2026</a:t>
            </a:r>
          </a:p>
          <a:p>
            <a:endParaRPr lang="en-US" dirty="0"/>
          </a:p>
          <a:p>
            <a:r>
              <a:rPr lang="en-US" b="1" dirty="0"/>
              <a:t>Galatians 1:6-10</a:t>
            </a:r>
            <a:r>
              <a:rPr lang="en-US" dirty="0"/>
              <a:t> – “6 I am astonished that you are so quickly deserting him who called you in the grace of Christ and are turning to a different gospel – 7 not that there is another one, but there are some who trouble you and want to distort the gospel of Christ. 8 But even if we or an angel from heaven should preach to you a gospel contrary to the one we preached to you, let him be accursed. 9 As we have said before, so now I say again: If anyone is preaching to you a gospel contrary to the one you received, let him be accursed. 10 For am I now seeking the approval of man, or of God? Or am I trying to please man? If I were still trying to please man, I would not be a servant of Christ.” ESV</a:t>
            </a:r>
          </a:p>
          <a:p>
            <a:endParaRPr lang="en-US" dirty="0"/>
          </a:p>
        </p:txBody>
      </p:sp>
      <p:sp>
        <p:nvSpPr>
          <p:cNvPr id="4" name="Slide Number Placeholder 3"/>
          <p:cNvSpPr>
            <a:spLocks noGrp="1"/>
          </p:cNvSpPr>
          <p:nvPr>
            <p:ph type="sldNum" sz="quarter" idx="5"/>
          </p:nvPr>
        </p:nvSpPr>
        <p:spPr/>
        <p:txBody>
          <a:bodyPr/>
          <a:lstStyle/>
          <a:p>
            <a:pPr defTabSz="990511">
              <a:defRPr/>
            </a:pPr>
            <a:fld id="{5E2B3443-C23C-4022-BD70-5730FEDB6CE7}" type="slidenum">
              <a:rPr lang="en-US" kern="0">
                <a:solidFill>
                  <a:sysClr val="windowText" lastClr="000000"/>
                </a:solidFill>
              </a:rPr>
              <a:pPr defTabSz="990511">
                <a:defRPr/>
              </a:pPr>
              <a:t>1</a:t>
            </a:fld>
            <a:endParaRPr lang="en-US" kern="0">
              <a:solidFill>
                <a:sysClr val="windowText" lastClr="000000"/>
              </a:solidFill>
            </a:endParaRPr>
          </a:p>
        </p:txBody>
      </p:sp>
      <p:sp>
        <p:nvSpPr>
          <p:cNvPr id="5" name="Date Placeholder 4">
            <a:extLst>
              <a:ext uri="{FF2B5EF4-FFF2-40B4-BE49-F238E27FC236}">
                <a16:creationId xmlns:a16="http://schemas.microsoft.com/office/drawing/2014/main" id="{0D432ACE-B686-8024-462A-42ECFA91B637}"/>
              </a:ext>
            </a:extLst>
          </p:cNvPr>
          <p:cNvSpPr>
            <a:spLocks noGrp="1"/>
          </p:cNvSpPr>
          <p:nvPr>
            <p:ph type="dt" idx="1"/>
          </p:nvPr>
        </p:nvSpPr>
        <p:spPr/>
        <p:txBody>
          <a:bodyPr/>
          <a:lstStyle/>
          <a:p>
            <a:r>
              <a:rPr lang="en-US"/>
              <a:t>3/8/2026 am</a:t>
            </a:r>
          </a:p>
        </p:txBody>
      </p:sp>
      <p:sp>
        <p:nvSpPr>
          <p:cNvPr id="6" name="Footer Placeholder 5">
            <a:extLst>
              <a:ext uri="{FF2B5EF4-FFF2-40B4-BE49-F238E27FC236}">
                <a16:creationId xmlns:a16="http://schemas.microsoft.com/office/drawing/2014/main" id="{DB3598E0-1331-146A-D8B9-BBD535CD7CC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9227166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Corinthians 11:13-14</a:t>
            </a:r>
            <a:r>
              <a:rPr lang="en-US" dirty="0"/>
              <a:t> – “13 For such men are false apostles, deceitful workmen, disguising themselves as apostles of Christ. 14 And no wonder, for </a:t>
            </a:r>
            <a:r>
              <a:rPr lang="en-US" b="1" dirty="0"/>
              <a:t>even Satan disguises himself</a:t>
            </a:r>
            <a:r>
              <a:rPr lang="en-US" dirty="0"/>
              <a:t> as an angel of light.” ESV</a:t>
            </a:r>
          </a:p>
          <a:p>
            <a:endParaRPr lang="en-US" dirty="0"/>
          </a:p>
          <a:p>
            <a:r>
              <a:rPr lang="en-US" b="1" dirty="0"/>
              <a:t>Matthew 15:13-14</a:t>
            </a:r>
            <a:r>
              <a:rPr lang="en-US" dirty="0"/>
              <a:t> – “13 He answered, ‘Every plant that my heavenly Father has not planted will be rooted up.  14 Let them alone; they are blind guides. And if the blind lead the blind, </a:t>
            </a:r>
            <a:r>
              <a:rPr lang="en-US" b="1" dirty="0"/>
              <a:t>both will fall into a pit</a:t>
            </a:r>
            <a:r>
              <a:rPr lang="en-US" dirty="0"/>
              <a:t>.’“ ESV</a:t>
            </a:r>
          </a:p>
          <a:p>
            <a:endParaRPr lang="en-US" dirty="0"/>
          </a:p>
          <a:p>
            <a:r>
              <a:rPr lang="en-US" b="1" dirty="0"/>
              <a:t>Revelation 20:15</a:t>
            </a:r>
            <a:r>
              <a:rPr lang="en-US" dirty="0"/>
              <a:t> – “And if anyone's name was not found written in the book of life, he was </a:t>
            </a:r>
            <a:r>
              <a:rPr lang="en-US" b="1" dirty="0"/>
              <a:t>thrown into the lake of fire</a:t>
            </a:r>
            <a:r>
              <a:rPr lang="en-US" dirty="0"/>
              <a:t>.” ESV</a:t>
            </a:r>
          </a:p>
          <a:p>
            <a:endParaRPr lang="en-US" dirty="0"/>
          </a:p>
          <a:p>
            <a:r>
              <a:rPr lang="en-US" b="1" dirty="0"/>
              <a:t>Revelation 21:8</a:t>
            </a:r>
            <a:r>
              <a:rPr lang="en-US" dirty="0"/>
              <a:t> – “But as for the cowardly, the faithless, the detestable, as for murderers, the sexually immoral, sorcerers, idolaters, and all liars, their portion will be in </a:t>
            </a:r>
            <a:r>
              <a:rPr lang="en-US" b="1" dirty="0"/>
              <a:t>the lake that burns with fire and sulfur</a:t>
            </a:r>
            <a:r>
              <a:rPr lang="en-US" dirty="0"/>
              <a:t>, which is the second death.“ ESV</a:t>
            </a:r>
          </a:p>
          <a:p>
            <a:endParaRPr lang="en-US" dirty="0"/>
          </a:p>
          <a:p>
            <a:r>
              <a:rPr lang="en-US" b="1" dirty="0"/>
              <a:t>James 4:7</a:t>
            </a:r>
            <a:r>
              <a:rPr lang="en-US" dirty="0"/>
              <a:t> – “Submit yourselves therefore to God. </a:t>
            </a:r>
            <a:r>
              <a:rPr lang="en-US" b="1" dirty="0"/>
              <a:t>Resist the devil, and he will flee from you</a:t>
            </a:r>
            <a:r>
              <a:rPr lang="en-US" dirty="0"/>
              <a:t>.” ESV</a:t>
            </a:r>
          </a:p>
          <a:p>
            <a:endParaRPr lang="en-US" dirty="0"/>
          </a:p>
        </p:txBody>
      </p:sp>
      <p:sp>
        <p:nvSpPr>
          <p:cNvPr id="4" name="Slide Number Placeholder 3"/>
          <p:cNvSpPr>
            <a:spLocks noGrp="1"/>
          </p:cNvSpPr>
          <p:nvPr>
            <p:ph type="sldNum" sz="quarter" idx="5"/>
          </p:nvPr>
        </p:nvSpPr>
        <p:spPr/>
        <p:txBody>
          <a:bodyPr/>
          <a:lstStyle/>
          <a:p>
            <a:fld id="{18002567-5018-42AE-AA6D-2BB3D757BE2B}" type="slidenum">
              <a:rPr lang="en-US" smtClean="0"/>
              <a:t>12</a:t>
            </a:fld>
            <a:endParaRPr lang="en-US"/>
          </a:p>
        </p:txBody>
      </p:sp>
      <p:sp>
        <p:nvSpPr>
          <p:cNvPr id="5" name="Date Placeholder 4">
            <a:extLst>
              <a:ext uri="{FF2B5EF4-FFF2-40B4-BE49-F238E27FC236}">
                <a16:creationId xmlns:a16="http://schemas.microsoft.com/office/drawing/2014/main" id="{BC0AA2B6-DA6D-EA9A-14D2-4D0F44B08D57}"/>
              </a:ext>
            </a:extLst>
          </p:cNvPr>
          <p:cNvSpPr>
            <a:spLocks noGrp="1"/>
          </p:cNvSpPr>
          <p:nvPr>
            <p:ph type="dt" idx="1"/>
          </p:nvPr>
        </p:nvSpPr>
        <p:spPr/>
        <p:txBody>
          <a:bodyPr/>
          <a:lstStyle/>
          <a:p>
            <a:r>
              <a:rPr lang="en-US"/>
              <a:t>3/8/2026 am</a:t>
            </a:r>
          </a:p>
        </p:txBody>
      </p:sp>
      <p:sp>
        <p:nvSpPr>
          <p:cNvPr id="6" name="Footer Placeholder 5">
            <a:extLst>
              <a:ext uri="{FF2B5EF4-FFF2-40B4-BE49-F238E27FC236}">
                <a16:creationId xmlns:a16="http://schemas.microsoft.com/office/drawing/2014/main" id="{27FF7C0F-9F0A-8BB0-3DD5-5E0F7D39F3E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9996373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4:1-11</a:t>
            </a:r>
            <a:r>
              <a:rPr lang="en-US" dirty="0"/>
              <a:t> – “4  Then Jesus was led up by the Spirit into the wilderness to be tempted by the devil. 2 And after fasting forty days and forty nights, he was hungry. 3 And the tempter came and said to him, ‘If you are the Son of God, command these stones to become loaves of bread.’ 4 But he answered,  ‘</a:t>
            </a:r>
            <a:r>
              <a:rPr lang="en-US" b="1" dirty="0"/>
              <a:t>It is written</a:t>
            </a:r>
            <a:r>
              <a:rPr lang="en-US" dirty="0"/>
              <a:t>, “Man shall not live by bread alone, but by every word that comes from the mouth of God.”’ 5  Then the devil took him to the holy city and set him on the pinnacle of the temple 6 and said to him, ‘If you are the Son of God, throw yourself down, for it is written, “He will command his angels concerning you,” and "On their hands they will bear you up, lest you strike your foot against a stone.“’ 7 Jesus said to him, ‘Again </a:t>
            </a:r>
            <a:r>
              <a:rPr lang="en-US" b="1" dirty="0"/>
              <a:t>it is written</a:t>
            </a:r>
            <a:r>
              <a:rPr lang="en-US" dirty="0"/>
              <a:t>, “You shall not put the Lord your God to the test.“’ 8 Again, the devil took him to a very high mountain and showed him all the kingdoms of the world and their glory. 9 And he said to him, ‘All these I will give you, if you will fall down and worship me.’ 10 Then Jesus said to him, ‘Be gone, Satan! For </a:t>
            </a:r>
            <a:r>
              <a:rPr lang="en-US" b="1" dirty="0"/>
              <a:t>it is written</a:t>
            </a:r>
            <a:r>
              <a:rPr lang="en-US" dirty="0"/>
              <a:t>, “You shall worship the Lord your God and him only shall you serve.“’ 11 Then the devil left him, and behold, angels came and were ministering to him.” ESV</a:t>
            </a:r>
          </a:p>
          <a:p>
            <a:endParaRPr lang="en-US" dirty="0"/>
          </a:p>
          <a:p>
            <a:r>
              <a:rPr lang="en-US" b="1" dirty="0"/>
              <a:t>Deuteronomy 6:13</a:t>
            </a:r>
            <a:r>
              <a:rPr lang="en-US" dirty="0"/>
              <a:t> – “</a:t>
            </a:r>
            <a:r>
              <a:rPr lang="en-US" b="1" dirty="0"/>
              <a:t>It is the Lord your God you shall fear</a:t>
            </a:r>
            <a:r>
              <a:rPr lang="en-US" dirty="0"/>
              <a:t>. Him you shall serve and by his name you shall swear” ESV</a:t>
            </a:r>
          </a:p>
          <a:p>
            <a:endParaRPr lang="en-US" dirty="0"/>
          </a:p>
          <a:p>
            <a:r>
              <a:rPr lang="en-US" b="1" dirty="0"/>
              <a:t>Deuteronomy 8:3</a:t>
            </a:r>
            <a:r>
              <a:rPr lang="en-US" dirty="0"/>
              <a:t> – “And he humbled you and let you hunger and fed you with manna, which you did not know, nor did your fathers know, that he might make you know that man does not live by bread alone, but </a:t>
            </a:r>
            <a:r>
              <a:rPr lang="en-US" b="1" dirty="0"/>
              <a:t>man lives by every word that comes from the mouth of the Lord</a:t>
            </a:r>
            <a:r>
              <a:rPr lang="en-US" dirty="0"/>
              <a:t>.” ESV</a:t>
            </a:r>
          </a:p>
          <a:p>
            <a:endParaRPr lang="en-US" dirty="0"/>
          </a:p>
          <a:p>
            <a:r>
              <a:rPr lang="en-US" b="1" dirty="0"/>
              <a:t>Ephesians 3:8-11</a:t>
            </a:r>
            <a:r>
              <a:rPr lang="en-US" dirty="0"/>
              <a:t> – “8 To me, though I am the very least of all the saints, this grace was given, to preach to the Gentiles the unsearchable riches of Christ, 9 and to bring to light for everyone what is the plan of the mystery hidden for ages in God who created all things, 10 so that through the church </a:t>
            </a:r>
            <a:r>
              <a:rPr lang="en-US" b="1" dirty="0"/>
              <a:t>the manifold wisdom of God might now be made known</a:t>
            </a:r>
            <a:r>
              <a:rPr lang="en-US" dirty="0"/>
              <a:t> to the rulers and authorities in the heavenly places. 11 This was according to the eternal purpose that he has realized in Christ Jesus our Lord” ESV</a:t>
            </a:r>
          </a:p>
          <a:p>
            <a:endParaRPr lang="en-US" dirty="0"/>
          </a:p>
          <a:p>
            <a:r>
              <a:rPr lang="en-US" b="1" dirty="0"/>
              <a:t>Isaiah 55:11</a:t>
            </a:r>
            <a:r>
              <a:rPr lang="en-US" dirty="0"/>
              <a:t> – “so shall </a:t>
            </a:r>
            <a:r>
              <a:rPr lang="en-US" b="1" dirty="0"/>
              <a:t>my word</a:t>
            </a:r>
            <a:r>
              <a:rPr lang="en-US" dirty="0"/>
              <a:t> be that goes out from my mouth; it </a:t>
            </a:r>
            <a:r>
              <a:rPr lang="en-US" b="1" dirty="0"/>
              <a:t>shall not return to me empty</a:t>
            </a:r>
            <a:r>
              <a:rPr lang="en-US" dirty="0"/>
              <a:t>, but it shall accomplish that which I purpose, and shall succeed in the thing for which I sent it.” ESV</a:t>
            </a:r>
          </a:p>
          <a:p>
            <a:endParaRPr lang="en-US" dirty="0"/>
          </a:p>
          <a:p>
            <a:r>
              <a:rPr lang="en-US" b="1" dirty="0"/>
              <a:t>I Peter 1:24-25</a:t>
            </a:r>
            <a:r>
              <a:rPr lang="en-US" dirty="0"/>
              <a:t> – “24 for ‘All flesh is like grass and all its glory like the flower of grass. The grass withers, and the flower falls, 25  but </a:t>
            </a:r>
            <a:r>
              <a:rPr lang="en-US" b="1" dirty="0"/>
              <a:t>the word of the Lord remains forever</a:t>
            </a:r>
            <a:r>
              <a:rPr lang="en-US" dirty="0"/>
              <a:t>.’ And this word is the good news that was preached to you.” ESV</a:t>
            </a:r>
          </a:p>
          <a:p>
            <a:endParaRPr lang="en-US" dirty="0"/>
          </a:p>
        </p:txBody>
      </p:sp>
      <p:sp>
        <p:nvSpPr>
          <p:cNvPr id="4" name="Slide Number Placeholder 3"/>
          <p:cNvSpPr>
            <a:spLocks noGrp="1"/>
          </p:cNvSpPr>
          <p:nvPr>
            <p:ph type="sldNum" sz="quarter" idx="5"/>
          </p:nvPr>
        </p:nvSpPr>
        <p:spPr/>
        <p:txBody>
          <a:bodyPr/>
          <a:lstStyle/>
          <a:p>
            <a:fld id="{18002567-5018-42AE-AA6D-2BB3D757BE2B}" type="slidenum">
              <a:rPr lang="en-US" smtClean="0"/>
              <a:t>13</a:t>
            </a:fld>
            <a:endParaRPr lang="en-US"/>
          </a:p>
        </p:txBody>
      </p:sp>
      <p:sp>
        <p:nvSpPr>
          <p:cNvPr id="5" name="Date Placeholder 4">
            <a:extLst>
              <a:ext uri="{FF2B5EF4-FFF2-40B4-BE49-F238E27FC236}">
                <a16:creationId xmlns:a16="http://schemas.microsoft.com/office/drawing/2014/main" id="{74449716-E7A2-0D38-E3AB-A58E7FE2A672}"/>
              </a:ext>
            </a:extLst>
          </p:cNvPr>
          <p:cNvSpPr>
            <a:spLocks noGrp="1"/>
          </p:cNvSpPr>
          <p:nvPr>
            <p:ph type="dt" idx="1"/>
          </p:nvPr>
        </p:nvSpPr>
        <p:spPr/>
        <p:txBody>
          <a:bodyPr/>
          <a:lstStyle/>
          <a:p>
            <a:r>
              <a:rPr lang="en-US"/>
              <a:t>3/8/2026 am</a:t>
            </a:r>
          </a:p>
        </p:txBody>
      </p:sp>
      <p:sp>
        <p:nvSpPr>
          <p:cNvPr id="6" name="Footer Placeholder 5">
            <a:extLst>
              <a:ext uri="{FF2B5EF4-FFF2-40B4-BE49-F238E27FC236}">
                <a16:creationId xmlns:a16="http://schemas.microsoft.com/office/drawing/2014/main" id="{2D53240D-DC18-BFD5-A0F5-5CDD9F5B3C73}"/>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9352604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2:38-41</a:t>
            </a:r>
            <a:r>
              <a:rPr lang="en-US" dirty="0"/>
              <a:t> – “38 And Peter said to them, ‘Repent and be baptized every one of you in the name of Jesus Christ for the forgiveness of your sins, and you will receive the gift of the Holy Spirit. 39 For the promise is for you and for your children and for all who are far off, everyone whom the Lord our God calls to himself.’ 40 And with many other words he bore witness and continued to exhort them, saying, ‘Save yourselves from this crooked generation.’ 41 So those who received his word were baptized, and </a:t>
            </a:r>
            <a:r>
              <a:rPr lang="en-US" b="1" dirty="0"/>
              <a:t>there were added that day about three thousand souls</a:t>
            </a:r>
            <a:r>
              <a:rPr lang="en-US" dirty="0"/>
              <a:t>.” ESV</a:t>
            </a:r>
          </a:p>
          <a:p>
            <a:endParaRPr lang="en-US" dirty="0"/>
          </a:p>
          <a:p>
            <a:r>
              <a:rPr lang="en-US" b="1" dirty="0"/>
              <a:t>I Timothy 1:12-15</a:t>
            </a:r>
            <a:r>
              <a:rPr lang="en-US" dirty="0"/>
              <a:t> – “12 I thank him who has given me strength, Christ Jesus our Lord, because he judged me faithful, appointing me to his service, 13 though </a:t>
            </a:r>
            <a:r>
              <a:rPr lang="en-US" b="1" dirty="0"/>
              <a:t>formerly I was a blasphemer</a:t>
            </a:r>
            <a:r>
              <a:rPr lang="en-US" dirty="0"/>
              <a:t>, persecutor, and insolent opponent. But I received mercy because I had acted ignorantly in unbelief,14 and the grace of our Lord overflowed for me with the faith and love that are in Christ Jesus. 15 The saying is trustworthy and deserving of full acceptance, that Christ Jesus came into the world to save sinners, of whom I am the foremost.” ESV</a:t>
            </a:r>
          </a:p>
          <a:p>
            <a:endParaRPr lang="en-US" dirty="0"/>
          </a:p>
          <a:p>
            <a:r>
              <a:rPr lang="en-US" b="1" dirty="0"/>
              <a:t>Romans 6:17-18</a:t>
            </a:r>
            <a:r>
              <a:rPr lang="en-US" dirty="0"/>
              <a:t> – “17 But thanks be to God, that you who were once slaves of sin </a:t>
            </a:r>
            <a:r>
              <a:rPr lang="en-US" b="1" dirty="0"/>
              <a:t>have become obedient from the heart</a:t>
            </a:r>
            <a:r>
              <a:rPr lang="en-US" dirty="0"/>
              <a:t> to the standard of teaching to which you were committed, 18 and, having been set free from sin, have become slaves of righteousness.” ESV</a:t>
            </a:r>
          </a:p>
          <a:p>
            <a:endParaRPr lang="en-US" dirty="0"/>
          </a:p>
          <a:p>
            <a:r>
              <a:rPr lang="en-US" b="1" dirty="0"/>
              <a:t>I Corinthians 6:11</a:t>
            </a:r>
            <a:r>
              <a:rPr lang="en-US" dirty="0"/>
              <a:t> – “</a:t>
            </a:r>
            <a:r>
              <a:rPr lang="en-US" b="1" dirty="0"/>
              <a:t>And such were some of you</a:t>
            </a:r>
            <a:r>
              <a:rPr lang="en-US" dirty="0"/>
              <a:t>. But you were washed, you were sanctified, you were justified in the name of the Lord Jesus Christ and by the Spirit of our God.” ESV</a:t>
            </a:r>
          </a:p>
          <a:p>
            <a:endParaRPr lang="en-US" dirty="0"/>
          </a:p>
        </p:txBody>
      </p:sp>
      <p:sp>
        <p:nvSpPr>
          <p:cNvPr id="4" name="Slide Number Placeholder 3"/>
          <p:cNvSpPr>
            <a:spLocks noGrp="1"/>
          </p:cNvSpPr>
          <p:nvPr>
            <p:ph type="sldNum" sz="quarter" idx="5"/>
          </p:nvPr>
        </p:nvSpPr>
        <p:spPr/>
        <p:txBody>
          <a:bodyPr/>
          <a:lstStyle/>
          <a:p>
            <a:fld id="{18002567-5018-42AE-AA6D-2BB3D757BE2B}" type="slidenum">
              <a:rPr lang="en-US" smtClean="0"/>
              <a:t>14</a:t>
            </a:fld>
            <a:endParaRPr lang="en-US"/>
          </a:p>
        </p:txBody>
      </p:sp>
      <p:sp>
        <p:nvSpPr>
          <p:cNvPr id="5" name="Date Placeholder 4">
            <a:extLst>
              <a:ext uri="{FF2B5EF4-FFF2-40B4-BE49-F238E27FC236}">
                <a16:creationId xmlns:a16="http://schemas.microsoft.com/office/drawing/2014/main" id="{BCF38E49-57B6-6B79-B362-899B676B817F}"/>
              </a:ext>
            </a:extLst>
          </p:cNvPr>
          <p:cNvSpPr>
            <a:spLocks noGrp="1"/>
          </p:cNvSpPr>
          <p:nvPr>
            <p:ph type="dt" idx="1"/>
          </p:nvPr>
        </p:nvSpPr>
        <p:spPr/>
        <p:txBody>
          <a:bodyPr/>
          <a:lstStyle/>
          <a:p>
            <a:r>
              <a:rPr lang="en-US"/>
              <a:t>3/8/2026 am</a:t>
            </a:r>
          </a:p>
        </p:txBody>
      </p:sp>
      <p:sp>
        <p:nvSpPr>
          <p:cNvPr id="6" name="Footer Placeholder 5">
            <a:extLst>
              <a:ext uri="{FF2B5EF4-FFF2-40B4-BE49-F238E27FC236}">
                <a16:creationId xmlns:a16="http://schemas.microsoft.com/office/drawing/2014/main" id="{06B040DA-F7B4-ED28-F3B4-7CDE2BD6C5F0}"/>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42282222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D08C38-B01C-0BDD-728D-F28FF1DFC1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AB3C9B-0706-B072-AD4F-241BBE5019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52D410-CD9B-3D2B-EAB0-E192DC8610F0}"/>
              </a:ext>
            </a:extLst>
          </p:cNvPr>
          <p:cNvSpPr>
            <a:spLocks noGrp="1"/>
          </p:cNvSpPr>
          <p:nvPr>
            <p:ph type="body" idx="1"/>
          </p:nvPr>
        </p:nvSpPr>
        <p:spPr/>
        <p:txBody>
          <a:bodyPr/>
          <a:lstStyle/>
          <a:p>
            <a:r>
              <a:rPr lang="en-US" b="1" dirty="0"/>
              <a:t>Romans 1:16-17</a:t>
            </a:r>
            <a:r>
              <a:rPr lang="en-US" dirty="0"/>
              <a:t> – “16 For I am not ashamed of the gospel, for </a:t>
            </a:r>
            <a:r>
              <a:rPr lang="en-US" b="1" dirty="0"/>
              <a:t>it is the power of God for salvation</a:t>
            </a:r>
            <a:r>
              <a:rPr lang="en-US" dirty="0"/>
              <a:t> to everyone who believes, to the Jew first and also to the Greek. 17 For in it the righteousness of God is revealed from faith for faith, as it is written, ‘The righteous shall live by faith.’“ ESV</a:t>
            </a:r>
          </a:p>
          <a:p>
            <a:endParaRPr lang="en-US" dirty="0"/>
          </a:p>
          <a:p>
            <a:r>
              <a:rPr lang="en-US" b="1" dirty="0"/>
              <a:t>Romans 5:6-9</a:t>
            </a:r>
            <a:r>
              <a:rPr lang="en-US" dirty="0"/>
              <a:t> – “6 For while we were still weak, at the right time </a:t>
            </a:r>
            <a:r>
              <a:rPr lang="en-US" b="1" dirty="0"/>
              <a:t>Christ died for the ungodly</a:t>
            </a:r>
            <a:r>
              <a:rPr lang="en-US" dirty="0"/>
              <a:t>. 7 For one will scarcely die for a righteous person – though perhaps for a good person one would dare even to die – 8 but God shows his love for us in that while we were still sinners, Christ died for us. 9 Since, therefore, we have now been justified by his blood, much more shall we be saved by him from the wrath of God.” ESV</a:t>
            </a:r>
          </a:p>
          <a:p>
            <a:endParaRPr lang="en-US" dirty="0"/>
          </a:p>
          <a:p>
            <a:r>
              <a:rPr lang="en-US" b="1" dirty="0"/>
              <a:t>I Corinthians 15:1</a:t>
            </a:r>
            <a:r>
              <a:rPr lang="en-US" dirty="0"/>
              <a:t> – “Now I would remind you, brothers, of the gospel I preached to you, which you received, </a:t>
            </a:r>
            <a:r>
              <a:rPr lang="en-US" b="1" dirty="0"/>
              <a:t>in which you stand</a:t>
            </a:r>
            <a:r>
              <a:rPr lang="en-US" dirty="0"/>
              <a:t>” ESV</a:t>
            </a:r>
          </a:p>
          <a:p>
            <a:endParaRPr lang="en-US" dirty="0"/>
          </a:p>
          <a:p>
            <a:r>
              <a:rPr lang="en-US" b="1" dirty="0"/>
              <a:t>Romans 10:9-10</a:t>
            </a:r>
            <a:r>
              <a:rPr lang="en-US" dirty="0"/>
              <a:t> – “9 because, if you confess with your mouth that Jesus is Lord and believe in your heart that God raised him from the dead, </a:t>
            </a:r>
            <a:r>
              <a:rPr lang="en-US" b="1" dirty="0"/>
              <a:t>you will be saved</a:t>
            </a:r>
            <a:r>
              <a:rPr lang="en-US" dirty="0"/>
              <a:t>. 10 For with the heart one believes and is justified, and with the mouth one confesses and is saved.” ESV</a:t>
            </a:r>
          </a:p>
          <a:p>
            <a:endParaRPr lang="en-US" dirty="0"/>
          </a:p>
          <a:p>
            <a:r>
              <a:rPr lang="en-US" b="1" dirty="0"/>
              <a:t>Acts 2:38</a:t>
            </a:r>
            <a:r>
              <a:rPr lang="en-US" dirty="0"/>
              <a:t> – “And Peter said to them, ‘Repent and be baptized every one of you in the name of Jesus Christ for </a:t>
            </a:r>
            <a:r>
              <a:rPr lang="en-US" b="1" dirty="0"/>
              <a:t>the forgiveness of your sins</a:t>
            </a:r>
            <a:r>
              <a:rPr lang="en-US" dirty="0"/>
              <a:t>, and you will receive the gift of the Holy Spirit.’” ESV</a:t>
            </a:r>
          </a:p>
          <a:p>
            <a:endParaRPr lang="en-US" dirty="0"/>
          </a:p>
          <a:p>
            <a:r>
              <a:rPr lang="en-US" b="1" dirty="0"/>
              <a:t>Acts 22:16</a:t>
            </a:r>
            <a:r>
              <a:rPr lang="en-US" dirty="0"/>
              <a:t> – “And now why do you wait? Rise and be baptized and </a:t>
            </a:r>
            <a:r>
              <a:rPr lang="en-US" b="1" dirty="0"/>
              <a:t>wash away your sins</a:t>
            </a:r>
            <a:r>
              <a:rPr lang="en-US" dirty="0"/>
              <a:t>, calling on his name.’ ESV</a:t>
            </a:r>
          </a:p>
          <a:p>
            <a:endParaRPr lang="en-US" dirty="0"/>
          </a:p>
        </p:txBody>
      </p:sp>
      <p:sp>
        <p:nvSpPr>
          <p:cNvPr id="4" name="Slide Number Placeholder 3">
            <a:extLst>
              <a:ext uri="{FF2B5EF4-FFF2-40B4-BE49-F238E27FC236}">
                <a16:creationId xmlns:a16="http://schemas.microsoft.com/office/drawing/2014/main" id="{45A40D61-AD1D-1457-F305-98AB4B8F63BE}"/>
              </a:ext>
            </a:extLst>
          </p:cNvPr>
          <p:cNvSpPr>
            <a:spLocks noGrp="1"/>
          </p:cNvSpPr>
          <p:nvPr>
            <p:ph type="sldNum" sz="quarter" idx="5"/>
          </p:nvPr>
        </p:nvSpPr>
        <p:spPr/>
        <p:txBody>
          <a:bodyPr/>
          <a:lstStyle/>
          <a:p>
            <a:pPr defTabSz="990511">
              <a:defRPr/>
            </a:pPr>
            <a:fld id="{18002567-5018-42AE-AA6D-2BB3D757BE2B}" type="slidenum">
              <a:rPr lang="en-US">
                <a:solidFill>
                  <a:prstClr val="black"/>
                </a:solidFill>
                <a:latin typeface="Aptos" panose="02110004020202020204"/>
              </a:rPr>
              <a:pPr defTabSz="990511">
                <a:defRPr/>
              </a:pPr>
              <a:t>15</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66383124-112F-AE3C-8251-2D3DF2D55470}"/>
              </a:ext>
            </a:extLst>
          </p:cNvPr>
          <p:cNvSpPr>
            <a:spLocks noGrp="1"/>
          </p:cNvSpPr>
          <p:nvPr>
            <p:ph type="dt" idx="1"/>
          </p:nvPr>
        </p:nvSpPr>
        <p:spPr/>
        <p:txBody>
          <a:bodyPr/>
          <a:lstStyle/>
          <a:p>
            <a:r>
              <a:rPr lang="en-US"/>
              <a:t>3/8/2026 am</a:t>
            </a:r>
          </a:p>
        </p:txBody>
      </p:sp>
      <p:sp>
        <p:nvSpPr>
          <p:cNvPr id="6" name="Footer Placeholder 5">
            <a:extLst>
              <a:ext uri="{FF2B5EF4-FFF2-40B4-BE49-F238E27FC236}">
                <a16:creationId xmlns:a16="http://schemas.microsoft.com/office/drawing/2014/main" id="{75DAD6AC-615F-67D1-C302-3073B498C5FE}"/>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42931817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Corinthians 13:1-8</a:t>
            </a:r>
            <a:r>
              <a:rPr lang="en-US" dirty="0"/>
              <a:t> – “1 If I speak in the tongues of men and of angels, but have not love, I am a noisy gong or a clanging cymbal. 2 And if I have prophetic powers, and understand all mysteries and all knowledge, and if I have all faith, so as to remove mountains, but have not love, I am nothing. 3  If I give away all I have, and if I deliver up my body to be burned, but have not love, I gain nothing. 4  Love is patient and kind; love does not envy or boast; it is not arrogant 5 or rude. It does not insist on its own way; it is not irritable or resentful; 6 it does not rejoice at wrongdoing, but rejoices with the truth. 7  Love bears all things, believes all things, hopes all things, endures all things. 8 </a:t>
            </a:r>
            <a:r>
              <a:rPr lang="en-US" b="1" dirty="0"/>
              <a:t>Love never ends</a:t>
            </a:r>
            <a:r>
              <a:rPr lang="en-US" dirty="0"/>
              <a:t>. As for prophecies, they will pass away; as for tongues, they will cease; as for knowledge, it will pass away.” ESV</a:t>
            </a:r>
          </a:p>
          <a:p>
            <a:endParaRPr lang="en-US" dirty="0"/>
          </a:p>
          <a:p>
            <a:r>
              <a:rPr lang="en-US" b="1" dirty="0"/>
              <a:t>Matthew 5:43-44</a:t>
            </a:r>
            <a:r>
              <a:rPr lang="en-US" dirty="0"/>
              <a:t> – “43 You have heard that it was said, 'You shall love your neighbor and hate your enemy.'  44 But I say to you, </a:t>
            </a:r>
            <a:r>
              <a:rPr lang="en-US" b="1" dirty="0"/>
              <a:t>Love your enemies</a:t>
            </a:r>
            <a:r>
              <a:rPr lang="en-US" dirty="0"/>
              <a:t> and pray for those who persecute you” ESV</a:t>
            </a:r>
          </a:p>
          <a:p>
            <a:endParaRPr lang="en-US" dirty="0"/>
          </a:p>
          <a:p>
            <a:r>
              <a:rPr lang="en-US" b="1" dirty="0"/>
              <a:t>Romans 13:9-10</a:t>
            </a:r>
            <a:r>
              <a:rPr lang="en-US" dirty="0"/>
              <a:t> – “9 The commandments, ‘You shall not commit adultery, You shall not murder, You shall not steal, You shall not covet,’ and any other commandment, are summed up in this word: ‘You shall love your neighbor as yourself.’ 10 Love does no wrong to a neighbor; therefore </a:t>
            </a:r>
            <a:r>
              <a:rPr lang="en-US" b="1" dirty="0"/>
              <a:t>love is the fulfilling of the law</a:t>
            </a:r>
            <a:r>
              <a:rPr lang="en-US" dirty="0"/>
              <a:t>.” ESV</a:t>
            </a:r>
          </a:p>
          <a:p>
            <a:endParaRPr lang="en-US" dirty="0"/>
          </a:p>
          <a:p>
            <a:r>
              <a:rPr lang="en-US" b="1" dirty="0"/>
              <a:t>James 3:17-18</a:t>
            </a:r>
            <a:r>
              <a:rPr lang="en-US" dirty="0"/>
              <a:t> – “17 But the wisdom from above is first pure, then peaceable, gentle, open to reason, full of mercy and good fruits, impartial and sincere. 18 And a harvest of </a:t>
            </a:r>
            <a:r>
              <a:rPr lang="en-US" b="1" dirty="0"/>
              <a:t>righteousness is sown in peace by those who make peace</a:t>
            </a:r>
            <a:r>
              <a:rPr lang="en-US" dirty="0"/>
              <a:t>.” ESV</a:t>
            </a:r>
          </a:p>
          <a:p>
            <a:endParaRPr lang="en-US" dirty="0"/>
          </a:p>
          <a:p>
            <a:r>
              <a:rPr lang="en-US" b="1" dirty="0"/>
              <a:t>Galatians 6:6-10</a:t>
            </a:r>
            <a:r>
              <a:rPr lang="en-US" dirty="0"/>
              <a:t> – “7 Do not be deceived: God is not mocked, for </a:t>
            </a:r>
            <a:r>
              <a:rPr lang="en-US" b="1" dirty="0"/>
              <a:t>whatever one sows, that will he also reap</a:t>
            </a:r>
            <a:r>
              <a:rPr lang="en-US" dirty="0"/>
              <a:t>. 8 For the one who sows to his own flesh will from the flesh reap corruption, but the one who sows to the Spirit will from the Spirit reap eternal life. 9 And let us not grow weary of doing good, for in due season we will reap, if we do not give up. 10 So then, as we have opportunity, let us do good to everyone, and especially to those who are of the household of faith.” ESV</a:t>
            </a:r>
          </a:p>
          <a:p>
            <a:endParaRPr lang="en-US" dirty="0"/>
          </a:p>
        </p:txBody>
      </p:sp>
      <p:sp>
        <p:nvSpPr>
          <p:cNvPr id="4" name="Slide Number Placeholder 3"/>
          <p:cNvSpPr>
            <a:spLocks noGrp="1"/>
          </p:cNvSpPr>
          <p:nvPr>
            <p:ph type="sldNum" sz="quarter" idx="5"/>
          </p:nvPr>
        </p:nvSpPr>
        <p:spPr/>
        <p:txBody>
          <a:bodyPr/>
          <a:lstStyle/>
          <a:p>
            <a:fld id="{18002567-5018-42AE-AA6D-2BB3D757BE2B}" type="slidenum">
              <a:rPr lang="en-US" smtClean="0"/>
              <a:t>16</a:t>
            </a:fld>
            <a:endParaRPr lang="en-US"/>
          </a:p>
        </p:txBody>
      </p:sp>
      <p:sp>
        <p:nvSpPr>
          <p:cNvPr id="5" name="Date Placeholder 4">
            <a:extLst>
              <a:ext uri="{FF2B5EF4-FFF2-40B4-BE49-F238E27FC236}">
                <a16:creationId xmlns:a16="http://schemas.microsoft.com/office/drawing/2014/main" id="{B1E004D3-BECF-3AFB-1E29-37063FDDA000}"/>
              </a:ext>
            </a:extLst>
          </p:cNvPr>
          <p:cNvSpPr>
            <a:spLocks noGrp="1"/>
          </p:cNvSpPr>
          <p:nvPr>
            <p:ph type="dt" idx="1"/>
          </p:nvPr>
        </p:nvSpPr>
        <p:spPr/>
        <p:txBody>
          <a:bodyPr/>
          <a:lstStyle/>
          <a:p>
            <a:r>
              <a:rPr lang="en-US"/>
              <a:t>3/8/2026 am</a:t>
            </a:r>
          </a:p>
        </p:txBody>
      </p:sp>
      <p:sp>
        <p:nvSpPr>
          <p:cNvPr id="6" name="Footer Placeholder 5">
            <a:extLst>
              <a:ext uri="{FF2B5EF4-FFF2-40B4-BE49-F238E27FC236}">
                <a16:creationId xmlns:a16="http://schemas.microsoft.com/office/drawing/2014/main" id="{570F3AA7-A1DF-6A07-26BC-E64B8D23FF9D}"/>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3041197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James 1:21</a:t>
            </a:r>
            <a:r>
              <a:rPr lang="en-US" b="0" dirty="0"/>
              <a:t> – “Therefore put away all filthiness and rampant wickedness and </a:t>
            </a:r>
            <a:r>
              <a:rPr lang="en-US" b="1" dirty="0"/>
              <a:t>receive with meekness the implanted word, which is able to save your souls</a:t>
            </a:r>
            <a:r>
              <a:rPr lang="en-US" b="0" dirty="0"/>
              <a:t>.” ESV</a:t>
            </a:r>
          </a:p>
          <a:p>
            <a:endParaRPr lang="en-US" b="0" dirty="0"/>
          </a:p>
          <a:p>
            <a:r>
              <a:rPr lang="en-US" b="1" dirty="0"/>
              <a:t>1 John 3:23-24</a:t>
            </a:r>
            <a:r>
              <a:rPr lang="en-US" b="0" dirty="0"/>
              <a:t> – “23 And this is his commandment, </a:t>
            </a:r>
            <a:r>
              <a:rPr lang="en-US" b="1" dirty="0"/>
              <a:t>that we believe in the name of his Son Jesus Christ</a:t>
            </a:r>
            <a:r>
              <a:rPr lang="en-US" b="0" dirty="0"/>
              <a:t> and love one another, just as he has commanded us. 24 Whoever keeps his commandments abides in him, and he in them. And by this we know that he abides in us, by the Spirit whom he has given us.” ESV</a:t>
            </a:r>
          </a:p>
          <a:p>
            <a:endParaRPr lang="en-US" b="0" dirty="0"/>
          </a:p>
          <a:p>
            <a:pPr defTabSz="1259010"/>
            <a:r>
              <a:rPr lang="en-US" b="1" dirty="0"/>
              <a:t>Acts 3:19</a:t>
            </a:r>
            <a:r>
              <a:rPr lang="en-US" b="0" dirty="0"/>
              <a:t> – “</a:t>
            </a:r>
            <a:r>
              <a:rPr lang="en-US" b="1" dirty="0"/>
              <a:t>Repent therefore, and turn again, that your sins may be blotted out</a:t>
            </a:r>
            <a:r>
              <a:rPr lang="en-US" b="0" dirty="0"/>
              <a:t>” ESV</a:t>
            </a:r>
          </a:p>
        </p:txBody>
      </p:sp>
      <p:sp>
        <p:nvSpPr>
          <p:cNvPr id="4" name="Slide Number Placeholder 3"/>
          <p:cNvSpPr>
            <a:spLocks noGrp="1"/>
          </p:cNvSpPr>
          <p:nvPr>
            <p:ph type="sldNum" sz="quarter" idx="5"/>
          </p:nvPr>
        </p:nvSpPr>
        <p:spPr/>
        <p:txBody>
          <a:bodyPr/>
          <a:lstStyle/>
          <a:p>
            <a:pPr defTabSz="6847166" fontAlgn="base">
              <a:spcBef>
                <a:spcPct val="0"/>
              </a:spcBef>
              <a:spcAft>
                <a:spcPct val="0"/>
              </a:spcAft>
              <a:defRPr/>
            </a:pPr>
            <a:fld id="{3AF42B02-11F3-4BD2-B2E3-53F42D06C240}" type="slidenum">
              <a:rPr lang="en-US" altLang="en-US" sz="9100">
                <a:solidFill>
                  <a:prstClr val="black"/>
                </a:solidFill>
                <a:latin typeface="Arial" panose="020B0604020202020204" pitchFamily="34" charset="0"/>
              </a:rPr>
              <a:pPr defTabSz="6847166" fontAlgn="base">
                <a:spcBef>
                  <a:spcPct val="0"/>
                </a:spcBef>
                <a:spcAft>
                  <a:spcPct val="0"/>
                </a:spcAft>
                <a:defRPr/>
              </a:pPr>
              <a:t>17</a:t>
            </a:fld>
            <a:endParaRPr lang="en-US" altLang="en-US" sz="91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6847166" fontAlgn="base">
              <a:spcBef>
                <a:spcPct val="0"/>
              </a:spcBef>
              <a:spcAft>
                <a:spcPct val="0"/>
              </a:spcAft>
              <a:defRPr/>
            </a:pPr>
            <a:r>
              <a:rPr lang="en-US" altLang="en-US" sz="9100">
                <a:solidFill>
                  <a:prstClr val="black"/>
                </a:solidFill>
                <a:latin typeface="Arial" panose="020B0604020202020204" pitchFamily="34" charset="0"/>
              </a:rPr>
              <a:t>3/8/2026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6847166" fontAlgn="base">
              <a:spcBef>
                <a:spcPct val="0"/>
              </a:spcBef>
              <a:spcAft>
                <a:spcPct val="0"/>
              </a:spcAft>
              <a:defRPr/>
            </a:pPr>
            <a:r>
              <a:rPr lang="en-US" altLang="en-US" sz="91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36224942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10:32</a:t>
            </a:r>
            <a:r>
              <a:rPr lang="en-US" b="0" dirty="0"/>
              <a:t> – “</a:t>
            </a:r>
            <a:r>
              <a:rPr lang="en-US" b="1" dirty="0"/>
              <a:t>Every one therefore who shall confess me before men, him will I also confess before my Father who is in heaven</a:t>
            </a:r>
            <a:r>
              <a:rPr lang="en-US" b="0" dirty="0"/>
              <a:t>.” </a:t>
            </a:r>
            <a:r>
              <a:rPr lang="en-US" b="1" dirty="0"/>
              <a:t>ASV</a:t>
            </a:r>
          </a:p>
          <a:p>
            <a:endParaRPr lang="en-US" b="0" dirty="0"/>
          </a:p>
          <a:p>
            <a:r>
              <a:rPr lang="en-US" b="1" dirty="0"/>
              <a:t>Mark 16:15-16</a:t>
            </a:r>
            <a:r>
              <a:rPr lang="en-US" b="0" dirty="0"/>
              <a:t> – “15 And he said to them, ‘Go into all the world and proclaim the gospel to the whole creation. 16 </a:t>
            </a:r>
            <a:r>
              <a:rPr lang="en-US" b="1" dirty="0"/>
              <a:t>Whoever believes and is baptized will be saved</a:t>
            </a:r>
            <a:r>
              <a:rPr lang="en-US" b="0" dirty="0"/>
              <a:t>, but whoever does not believe will be condemned.’” ESV</a:t>
            </a:r>
          </a:p>
          <a:p>
            <a:endParaRPr lang="en-US" dirty="0"/>
          </a:p>
          <a:p>
            <a:pPr defTabSz="6324919">
              <a:defRPr/>
            </a:pPr>
            <a:r>
              <a:rPr lang="en-US" b="1" dirty="0"/>
              <a:t>Matthew 7:21</a:t>
            </a:r>
            <a:r>
              <a:rPr lang="en-US" b="0" dirty="0"/>
              <a:t> – “Not everyone who says to me, 'Lord, Lord,' will enter the kingdom of heaven, but </a:t>
            </a:r>
            <a:r>
              <a:rPr lang="en-US" b="1" dirty="0"/>
              <a:t>the one who does the will of my Father</a:t>
            </a:r>
            <a:r>
              <a:rPr lang="en-US" b="0" dirty="0"/>
              <a:t> who is in heaven.” ESV</a:t>
            </a:r>
          </a:p>
        </p:txBody>
      </p:sp>
      <p:sp>
        <p:nvSpPr>
          <p:cNvPr id="4" name="Slide Number Placeholder 3"/>
          <p:cNvSpPr>
            <a:spLocks noGrp="1"/>
          </p:cNvSpPr>
          <p:nvPr>
            <p:ph type="sldNum" sz="quarter" idx="5"/>
          </p:nvPr>
        </p:nvSpPr>
        <p:spPr/>
        <p:txBody>
          <a:bodyPr/>
          <a:lstStyle/>
          <a:p>
            <a:pPr defTabSz="6847166" fontAlgn="base">
              <a:spcBef>
                <a:spcPct val="0"/>
              </a:spcBef>
              <a:spcAft>
                <a:spcPct val="0"/>
              </a:spcAft>
              <a:defRPr/>
            </a:pPr>
            <a:fld id="{3AF42B02-11F3-4BD2-B2E3-53F42D06C240}" type="slidenum">
              <a:rPr lang="en-US" altLang="en-US" sz="9100">
                <a:solidFill>
                  <a:prstClr val="black"/>
                </a:solidFill>
                <a:latin typeface="Arial" panose="020B0604020202020204" pitchFamily="34" charset="0"/>
              </a:rPr>
              <a:pPr defTabSz="6847166" fontAlgn="base">
                <a:spcBef>
                  <a:spcPct val="0"/>
                </a:spcBef>
                <a:spcAft>
                  <a:spcPct val="0"/>
                </a:spcAft>
                <a:defRPr/>
              </a:pPr>
              <a:t>18</a:t>
            </a:fld>
            <a:endParaRPr lang="en-US" altLang="en-US" sz="91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6847166" fontAlgn="base">
              <a:spcBef>
                <a:spcPct val="0"/>
              </a:spcBef>
              <a:spcAft>
                <a:spcPct val="0"/>
              </a:spcAft>
              <a:defRPr/>
            </a:pPr>
            <a:r>
              <a:rPr lang="en-US" altLang="en-US" sz="9100">
                <a:solidFill>
                  <a:prstClr val="black"/>
                </a:solidFill>
                <a:latin typeface="Arial" panose="020B0604020202020204" pitchFamily="34" charset="0"/>
              </a:rPr>
              <a:t>3/8/2026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6847166" fontAlgn="base">
              <a:spcBef>
                <a:spcPct val="0"/>
              </a:spcBef>
              <a:spcAft>
                <a:spcPct val="0"/>
              </a:spcAft>
              <a:defRPr/>
            </a:pPr>
            <a:r>
              <a:rPr lang="en-US" altLang="en-US" sz="91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Jeremiah 6:16-17</a:t>
            </a:r>
            <a:r>
              <a:rPr lang="en-US" dirty="0"/>
              <a:t> – “16 Thus says the Lord: ‘Stand by the roads, and look,</a:t>
            </a:r>
            <a:r>
              <a:rPr lang="en-US" b="0" dirty="0"/>
              <a:t> and </a:t>
            </a:r>
            <a:r>
              <a:rPr lang="en-US" b="1" dirty="0"/>
              <a:t>ask for the ancient paths, where the good way is</a:t>
            </a:r>
            <a:r>
              <a:rPr lang="en-US" dirty="0"/>
              <a:t>; and walk in it, and find rest for your souls. But they said, “We will not walk in it.” 17 I set watchmen over you, saying, “Pay attention to the sound of the trumpet!” But they said, “</a:t>
            </a:r>
            <a:r>
              <a:rPr lang="en-US" b="1" dirty="0"/>
              <a:t>We will not pay attention</a:t>
            </a:r>
            <a:r>
              <a:rPr lang="en-US" dirty="0"/>
              <a:t>.”’” ESV</a:t>
            </a:r>
          </a:p>
          <a:p>
            <a:endParaRPr lang="en-US" dirty="0"/>
          </a:p>
          <a:p>
            <a:r>
              <a:rPr lang="en-US" b="1" dirty="0"/>
              <a:t>Isaiah 30:9-11</a:t>
            </a:r>
            <a:r>
              <a:rPr lang="en-US" dirty="0"/>
              <a:t> – “9 For they are a rebellious people, lying children, </a:t>
            </a:r>
            <a:r>
              <a:rPr lang="en-US" b="1" dirty="0"/>
              <a:t>children unwilling to hear the instruction of the Lord</a:t>
            </a:r>
            <a:r>
              <a:rPr lang="en-US" dirty="0"/>
              <a:t>; 10 who say to the seers, ‘Do not see,’ and to the prophets, ‘Do not prophesy to us what is right; speak to us smooth things, prophesy illusions, 11 leave the way, turn aside from the path, let us hear no more about the Holy One of Israel.’“ ESV</a:t>
            </a:r>
          </a:p>
          <a:p>
            <a:endParaRPr lang="en-US" dirty="0"/>
          </a:p>
          <a:p>
            <a:r>
              <a:rPr lang="en-US" b="1" dirty="0"/>
              <a:t>Matthew 15:3-9</a:t>
            </a:r>
            <a:r>
              <a:rPr lang="en-US" dirty="0"/>
              <a:t> – “3 He answered them, ‘And why do you break the commandment of God for the sake of your tradition? 4 For God commanded, “Honor your father and your mother,” and, “Whoever reviles father or mother must surely die.” 5 But you say, “If anyone tells his father or his mother, ‘What you would have gained from me is given to God,’ 6 he need not honor his father.” So for the sake of your tradition you have made void the word of God. 7 You hypocrites! Well did Isaiah prophesy of you, when he said: 8 “This people honors me with their lips, but their heart is far from me; 9 </a:t>
            </a:r>
            <a:r>
              <a:rPr lang="en-US" b="1" dirty="0"/>
              <a:t>in vain do they worship me</a:t>
            </a:r>
            <a:r>
              <a:rPr lang="en-US" dirty="0"/>
              <a:t>, teaching as doctrines the commandments of men.”’” ESV</a:t>
            </a:r>
          </a:p>
          <a:p>
            <a:endParaRPr lang="en-US" dirty="0"/>
          </a:p>
          <a:p>
            <a:pPr defTabSz="990511">
              <a:defRPr/>
            </a:pPr>
            <a:r>
              <a:rPr lang="en-US" b="1" dirty="0"/>
              <a:t>Galatians 1:6-10</a:t>
            </a:r>
            <a:r>
              <a:rPr lang="en-US" dirty="0"/>
              <a:t> – “6 </a:t>
            </a:r>
            <a:r>
              <a:rPr lang="en-US" b="1" dirty="0"/>
              <a:t>I am astonished that you are so quickly deserting him</a:t>
            </a:r>
            <a:r>
              <a:rPr lang="en-US" dirty="0"/>
              <a:t> who called you in the grace of Christ and are turning to a different gospel – 7 not that there is another one, but there are some who trouble you and want to distort the gospel of Christ. 8 But even if we or an angel from heaven should preach to you a gospel contrary to the one we preached to you, let him be accursed. 9 As we have said before, so now I say again: If anyone is preaching to you a gospel contrary to the one you received, let him be accursed. 10 For am I now seeking the approval of man, or of God? Or am I trying to please man? If I were still trying to please man, I would not be a servant of Christ.” ESV</a:t>
            </a:r>
          </a:p>
          <a:p>
            <a:endParaRPr lang="en-US" dirty="0"/>
          </a:p>
          <a:p>
            <a:r>
              <a:rPr lang="en-US" b="1" dirty="0"/>
              <a:t>Acts 17:21</a:t>
            </a:r>
            <a:r>
              <a:rPr lang="en-US" dirty="0"/>
              <a:t> – “Now all the Athenians and the foreigners who lived there would </a:t>
            </a:r>
            <a:r>
              <a:rPr lang="en-US" b="1" dirty="0"/>
              <a:t>spend their time in nothing except telling or hearing something new</a:t>
            </a:r>
            <a:r>
              <a:rPr lang="en-US" dirty="0"/>
              <a:t>.” ESV</a:t>
            </a:r>
          </a:p>
          <a:p>
            <a:endParaRPr lang="en-US" dirty="0"/>
          </a:p>
          <a:p>
            <a:r>
              <a:rPr lang="en-US" b="1" dirty="0"/>
              <a:t>Colossians 2:8</a:t>
            </a:r>
            <a:r>
              <a:rPr lang="en-US" dirty="0"/>
              <a:t> – “See to it that no one </a:t>
            </a:r>
            <a:r>
              <a:rPr lang="en-US" b="1" dirty="0"/>
              <a:t>takes you captive by philosophy</a:t>
            </a:r>
            <a:r>
              <a:rPr lang="en-US" dirty="0"/>
              <a:t> and empty deceit, according to human tradition, according to the elemental spirits of the world, and not according to Christ.” ESV</a:t>
            </a:r>
          </a:p>
          <a:p>
            <a:endParaRPr lang="en-US" dirty="0"/>
          </a:p>
        </p:txBody>
      </p:sp>
      <p:sp>
        <p:nvSpPr>
          <p:cNvPr id="4" name="Slide Number Placeholder 3"/>
          <p:cNvSpPr>
            <a:spLocks noGrp="1"/>
          </p:cNvSpPr>
          <p:nvPr>
            <p:ph type="sldNum" sz="quarter" idx="5"/>
          </p:nvPr>
        </p:nvSpPr>
        <p:spPr/>
        <p:txBody>
          <a:bodyPr/>
          <a:lstStyle/>
          <a:p>
            <a:fld id="{18002567-5018-42AE-AA6D-2BB3D757BE2B}" type="slidenum">
              <a:rPr lang="en-US" smtClean="0"/>
              <a:t>4</a:t>
            </a:fld>
            <a:endParaRPr lang="en-US"/>
          </a:p>
        </p:txBody>
      </p:sp>
      <p:sp>
        <p:nvSpPr>
          <p:cNvPr id="5" name="Date Placeholder 4">
            <a:extLst>
              <a:ext uri="{FF2B5EF4-FFF2-40B4-BE49-F238E27FC236}">
                <a16:creationId xmlns:a16="http://schemas.microsoft.com/office/drawing/2014/main" id="{1129728F-1CD1-2BEC-F3A0-746130FF0875}"/>
              </a:ext>
            </a:extLst>
          </p:cNvPr>
          <p:cNvSpPr>
            <a:spLocks noGrp="1"/>
          </p:cNvSpPr>
          <p:nvPr>
            <p:ph type="dt" idx="1"/>
          </p:nvPr>
        </p:nvSpPr>
        <p:spPr/>
        <p:txBody>
          <a:bodyPr/>
          <a:lstStyle/>
          <a:p>
            <a:r>
              <a:rPr lang="en-US"/>
              <a:t>3/8/2026 am</a:t>
            </a:r>
          </a:p>
        </p:txBody>
      </p:sp>
      <p:sp>
        <p:nvSpPr>
          <p:cNvPr id="6" name="Footer Placeholder 5">
            <a:extLst>
              <a:ext uri="{FF2B5EF4-FFF2-40B4-BE49-F238E27FC236}">
                <a16:creationId xmlns:a16="http://schemas.microsoft.com/office/drawing/2014/main" id="{5C942658-1157-290E-F384-35D28850DF12}"/>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9712675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Peter 3:4-7</a:t>
            </a:r>
            <a:r>
              <a:rPr lang="en-US" dirty="0"/>
              <a:t> – “4  They will say, ‘Where is the promise of his coming? For ever since the fathers fell asleep, </a:t>
            </a:r>
            <a:r>
              <a:rPr lang="en-US" b="1" dirty="0"/>
              <a:t>all things are continuing as they were from the beginning</a:t>
            </a:r>
            <a:r>
              <a:rPr lang="en-US" dirty="0"/>
              <a:t> of creation.’ 5 For they deliberately overlook this fact, that the heavens existed long ago, and the earth was formed out of water and through water by the word of God, 6 and that by means of these the world that then existed was deluged with water and perished. 7 But by the same word the heavens and earth that now exist are stored up for fire, being kept until the day of judgment and destruction of the ungodly.” ESV</a:t>
            </a:r>
          </a:p>
          <a:p>
            <a:endParaRPr lang="en-US" dirty="0"/>
          </a:p>
          <a:p>
            <a:r>
              <a:rPr lang="en-US" b="1" dirty="0"/>
              <a:t>Genesis 8:22</a:t>
            </a:r>
            <a:r>
              <a:rPr lang="en-US" dirty="0"/>
              <a:t> – “</a:t>
            </a:r>
            <a:r>
              <a:rPr lang="en-US" b="1" dirty="0"/>
              <a:t>While the earth remains, seedtime and harvest, cold and heat, summer and winter, day and night, shall not cease</a:t>
            </a:r>
            <a:r>
              <a:rPr lang="en-US" dirty="0"/>
              <a:t>." ESV</a:t>
            </a:r>
          </a:p>
          <a:p>
            <a:endParaRPr lang="en-US" dirty="0"/>
          </a:p>
          <a:p>
            <a:endParaRPr lang="en-US" dirty="0"/>
          </a:p>
        </p:txBody>
      </p:sp>
      <p:sp>
        <p:nvSpPr>
          <p:cNvPr id="4" name="Slide Number Placeholder 3"/>
          <p:cNvSpPr>
            <a:spLocks noGrp="1"/>
          </p:cNvSpPr>
          <p:nvPr>
            <p:ph type="sldNum" sz="quarter" idx="5"/>
          </p:nvPr>
        </p:nvSpPr>
        <p:spPr/>
        <p:txBody>
          <a:bodyPr/>
          <a:lstStyle/>
          <a:p>
            <a:fld id="{18002567-5018-42AE-AA6D-2BB3D757BE2B}" type="slidenum">
              <a:rPr lang="en-US" smtClean="0"/>
              <a:t>5</a:t>
            </a:fld>
            <a:endParaRPr lang="en-US"/>
          </a:p>
        </p:txBody>
      </p:sp>
      <p:sp>
        <p:nvSpPr>
          <p:cNvPr id="5" name="Date Placeholder 4">
            <a:extLst>
              <a:ext uri="{FF2B5EF4-FFF2-40B4-BE49-F238E27FC236}">
                <a16:creationId xmlns:a16="http://schemas.microsoft.com/office/drawing/2014/main" id="{1D51BBBD-4D06-1DE6-F8C6-90963DD3C671}"/>
              </a:ext>
            </a:extLst>
          </p:cNvPr>
          <p:cNvSpPr>
            <a:spLocks noGrp="1"/>
          </p:cNvSpPr>
          <p:nvPr>
            <p:ph type="dt" idx="1"/>
          </p:nvPr>
        </p:nvSpPr>
        <p:spPr/>
        <p:txBody>
          <a:bodyPr/>
          <a:lstStyle/>
          <a:p>
            <a:r>
              <a:rPr lang="en-US"/>
              <a:t>3/8/2026 am</a:t>
            </a:r>
          </a:p>
        </p:txBody>
      </p:sp>
      <p:sp>
        <p:nvSpPr>
          <p:cNvPr id="6" name="Footer Placeholder 5">
            <a:extLst>
              <a:ext uri="{FF2B5EF4-FFF2-40B4-BE49-F238E27FC236}">
                <a16:creationId xmlns:a16="http://schemas.microsoft.com/office/drawing/2014/main" id="{EDBF1A50-CC9E-79B4-D189-31CEA5615D76}"/>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4366204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Genesis 1:26-27</a:t>
            </a:r>
            <a:r>
              <a:rPr lang="en-US" dirty="0"/>
              <a:t> – “26 Then God said, ‘Let us make man in our image, after our likeness. And let them have dominion over the fish of the sea and over the birds of the heavens and over the livestock and over all the earth and over every creeping thing that creeps on the earth.’ 27 So </a:t>
            </a:r>
            <a:r>
              <a:rPr lang="en-US" b="1" dirty="0"/>
              <a:t>God created man in his own image</a:t>
            </a:r>
            <a:r>
              <a:rPr lang="en-US" dirty="0"/>
              <a:t>, in the image of God he created him;  male and female he created them.” ESV</a:t>
            </a:r>
          </a:p>
          <a:p>
            <a:endParaRPr lang="en-US" dirty="0"/>
          </a:p>
          <a:p>
            <a:r>
              <a:rPr lang="en-US" dirty="0"/>
              <a:t>[</a:t>
            </a:r>
            <a:r>
              <a:rPr lang="en-US" b="1" dirty="0"/>
              <a:t>Air, water, food</a:t>
            </a:r>
            <a:r>
              <a:rPr lang="en-US" dirty="0"/>
              <a:t>]</a:t>
            </a:r>
          </a:p>
          <a:p>
            <a:endParaRPr lang="en-US" dirty="0"/>
          </a:p>
          <a:p>
            <a:r>
              <a:rPr lang="en-US" b="1" dirty="0"/>
              <a:t>I John 2:16</a:t>
            </a:r>
            <a:r>
              <a:rPr lang="en-US" dirty="0"/>
              <a:t> – “For all that is in the world – </a:t>
            </a:r>
            <a:r>
              <a:rPr lang="en-US" b="1" dirty="0"/>
              <a:t>the desires of the flesh and the desires of the eyes and pride in possessions</a:t>
            </a:r>
            <a:r>
              <a:rPr lang="en-US" dirty="0"/>
              <a:t> – is not from the Father but is from the world.” ESV</a:t>
            </a:r>
          </a:p>
          <a:p>
            <a:endParaRPr lang="en-US" dirty="0"/>
          </a:p>
          <a:p>
            <a:endParaRPr lang="en-US" dirty="0"/>
          </a:p>
        </p:txBody>
      </p:sp>
      <p:sp>
        <p:nvSpPr>
          <p:cNvPr id="4" name="Slide Number Placeholder 3"/>
          <p:cNvSpPr>
            <a:spLocks noGrp="1"/>
          </p:cNvSpPr>
          <p:nvPr>
            <p:ph type="sldNum" sz="quarter" idx="5"/>
          </p:nvPr>
        </p:nvSpPr>
        <p:spPr/>
        <p:txBody>
          <a:bodyPr/>
          <a:lstStyle/>
          <a:p>
            <a:fld id="{18002567-5018-42AE-AA6D-2BB3D757BE2B}" type="slidenum">
              <a:rPr lang="en-US" smtClean="0"/>
              <a:t>6</a:t>
            </a:fld>
            <a:endParaRPr lang="en-US"/>
          </a:p>
        </p:txBody>
      </p:sp>
      <p:sp>
        <p:nvSpPr>
          <p:cNvPr id="5" name="Date Placeholder 4">
            <a:extLst>
              <a:ext uri="{FF2B5EF4-FFF2-40B4-BE49-F238E27FC236}">
                <a16:creationId xmlns:a16="http://schemas.microsoft.com/office/drawing/2014/main" id="{AF0FAE56-55E1-99BA-6D6F-CBB95CD27D21}"/>
              </a:ext>
            </a:extLst>
          </p:cNvPr>
          <p:cNvSpPr>
            <a:spLocks noGrp="1"/>
          </p:cNvSpPr>
          <p:nvPr>
            <p:ph type="dt" idx="1"/>
          </p:nvPr>
        </p:nvSpPr>
        <p:spPr/>
        <p:txBody>
          <a:bodyPr/>
          <a:lstStyle/>
          <a:p>
            <a:r>
              <a:rPr lang="en-US"/>
              <a:t>3/8/2026 am</a:t>
            </a:r>
          </a:p>
        </p:txBody>
      </p:sp>
      <p:sp>
        <p:nvSpPr>
          <p:cNvPr id="6" name="Footer Placeholder 5">
            <a:extLst>
              <a:ext uri="{FF2B5EF4-FFF2-40B4-BE49-F238E27FC236}">
                <a16:creationId xmlns:a16="http://schemas.microsoft.com/office/drawing/2014/main" id="{3275BC9F-1E58-9545-63EA-B96DDB894F62}"/>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4106464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Genesis 6:5</a:t>
            </a:r>
            <a:r>
              <a:rPr lang="en-US" dirty="0"/>
              <a:t> – “The Lord saw that </a:t>
            </a:r>
            <a:r>
              <a:rPr lang="en-US" b="1" dirty="0"/>
              <a:t>the wickedness of man was great in the earth</a:t>
            </a:r>
            <a:r>
              <a:rPr lang="en-US" dirty="0"/>
              <a:t>, and that every intention of the thoughts of his heart was only evil continually.” ESV</a:t>
            </a:r>
          </a:p>
          <a:p>
            <a:endParaRPr lang="en-US" dirty="0"/>
          </a:p>
          <a:p>
            <a:r>
              <a:rPr lang="en-US" b="1" dirty="0"/>
              <a:t>II Timothy 3:1-5</a:t>
            </a:r>
            <a:r>
              <a:rPr lang="en-US" dirty="0"/>
              <a:t> – “3 But understand this, that in the last days there will come times of difficulty. 2 For people will be lovers of self, lovers of money, proud, arrogant, abusive, disobedient to their parents, ungrateful, unholy, 3  heartless, unappeasable, slanderous, without self-control, brutal, not loving good, 4 treacherous, reckless, swollen with conceit, lovers of pleasure rather than lovers of God, 5 </a:t>
            </a:r>
            <a:r>
              <a:rPr lang="en-US" b="1" dirty="0"/>
              <a:t>having the appearance of godliness, but denying its power. Avoid such people</a:t>
            </a:r>
            <a:r>
              <a:rPr lang="en-US" dirty="0"/>
              <a:t>.” ESV</a:t>
            </a:r>
          </a:p>
          <a:p>
            <a:endParaRPr lang="en-US" dirty="0"/>
          </a:p>
          <a:p>
            <a:r>
              <a:rPr lang="en-US" b="1" dirty="0"/>
              <a:t>Romans 3:23</a:t>
            </a:r>
            <a:r>
              <a:rPr lang="en-US" dirty="0"/>
              <a:t> – “</a:t>
            </a:r>
            <a:r>
              <a:rPr lang="en-US" b="1" dirty="0"/>
              <a:t>for all have sinned and fall short of the glory of God</a:t>
            </a:r>
            <a:r>
              <a:rPr lang="en-US" dirty="0"/>
              <a:t>” ESV</a:t>
            </a:r>
          </a:p>
          <a:p>
            <a:endParaRPr lang="en-US" dirty="0"/>
          </a:p>
        </p:txBody>
      </p:sp>
      <p:sp>
        <p:nvSpPr>
          <p:cNvPr id="4" name="Slide Number Placeholder 3"/>
          <p:cNvSpPr>
            <a:spLocks noGrp="1"/>
          </p:cNvSpPr>
          <p:nvPr>
            <p:ph type="sldNum" sz="quarter" idx="5"/>
          </p:nvPr>
        </p:nvSpPr>
        <p:spPr/>
        <p:txBody>
          <a:bodyPr/>
          <a:lstStyle/>
          <a:p>
            <a:fld id="{18002567-5018-42AE-AA6D-2BB3D757BE2B}" type="slidenum">
              <a:rPr lang="en-US" smtClean="0"/>
              <a:t>7</a:t>
            </a:fld>
            <a:endParaRPr lang="en-US"/>
          </a:p>
        </p:txBody>
      </p:sp>
      <p:sp>
        <p:nvSpPr>
          <p:cNvPr id="5" name="Date Placeholder 4">
            <a:extLst>
              <a:ext uri="{FF2B5EF4-FFF2-40B4-BE49-F238E27FC236}">
                <a16:creationId xmlns:a16="http://schemas.microsoft.com/office/drawing/2014/main" id="{0E00B432-368C-955F-E8B3-70530F437BDA}"/>
              </a:ext>
            </a:extLst>
          </p:cNvPr>
          <p:cNvSpPr>
            <a:spLocks noGrp="1"/>
          </p:cNvSpPr>
          <p:nvPr>
            <p:ph type="dt" idx="1"/>
          </p:nvPr>
        </p:nvSpPr>
        <p:spPr/>
        <p:txBody>
          <a:bodyPr/>
          <a:lstStyle/>
          <a:p>
            <a:r>
              <a:rPr lang="en-US"/>
              <a:t>3/8/2026 am</a:t>
            </a:r>
          </a:p>
        </p:txBody>
      </p:sp>
      <p:sp>
        <p:nvSpPr>
          <p:cNvPr id="6" name="Footer Placeholder 5">
            <a:extLst>
              <a:ext uri="{FF2B5EF4-FFF2-40B4-BE49-F238E27FC236}">
                <a16:creationId xmlns:a16="http://schemas.microsoft.com/office/drawing/2014/main" id="{E6CE0093-BBA2-E2E3-EE2C-F429068A28F0}"/>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4682217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5:12</a:t>
            </a:r>
            <a:r>
              <a:rPr lang="en-US" dirty="0"/>
              <a:t> – “Therefore, just as sin came into the world through one man, and death through sin, and so </a:t>
            </a:r>
            <a:r>
              <a:rPr lang="en-US" b="1" dirty="0"/>
              <a:t>death spread to all men because all sinned</a:t>
            </a:r>
            <a:r>
              <a:rPr lang="en-US" dirty="0"/>
              <a:t>” ESV</a:t>
            </a:r>
          </a:p>
          <a:p>
            <a:endParaRPr lang="en-US" dirty="0"/>
          </a:p>
          <a:p>
            <a:r>
              <a:rPr lang="en-US" b="1" dirty="0"/>
              <a:t>Genesis 3:6</a:t>
            </a:r>
            <a:r>
              <a:rPr lang="en-US" dirty="0"/>
              <a:t> – “So when the woman saw that the tree was </a:t>
            </a:r>
            <a:r>
              <a:rPr lang="en-US" b="1" dirty="0"/>
              <a:t>good for food</a:t>
            </a:r>
            <a:r>
              <a:rPr lang="en-US" dirty="0"/>
              <a:t>, and that it was a </a:t>
            </a:r>
            <a:r>
              <a:rPr lang="en-US" b="1" dirty="0"/>
              <a:t>delight to the eyes</a:t>
            </a:r>
            <a:r>
              <a:rPr lang="en-US" dirty="0"/>
              <a:t>, and that the tree was to be </a:t>
            </a:r>
            <a:r>
              <a:rPr lang="en-US" b="1" dirty="0"/>
              <a:t>desired to make one wise</a:t>
            </a:r>
            <a:r>
              <a:rPr lang="en-US" dirty="0"/>
              <a:t>, she took of its fruit and ate, and she also gave some to her husband who was with her, and he ate.” ESV</a:t>
            </a:r>
          </a:p>
          <a:p>
            <a:endParaRPr lang="en-US" dirty="0"/>
          </a:p>
          <a:p>
            <a:r>
              <a:rPr lang="en-US" b="1" dirty="0"/>
              <a:t>I John 2:16</a:t>
            </a:r>
            <a:r>
              <a:rPr lang="en-US" dirty="0"/>
              <a:t> – “For all that is in the world – </a:t>
            </a:r>
            <a:r>
              <a:rPr lang="en-US" b="1" dirty="0"/>
              <a:t>the desires of the flesh and the desires of the eyes and pride in possessions</a:t>
            </a:r>
            <a:r>
              <a:rPr lang="en-US" dirty="0"/>
              <a:t> – is not from the Father but is from the world.” ESV</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8002567-5018-42AE-AA6D-2BB3D757BE2B}" type="slidenum">
              <a:rPr lang="en-US" smtClean="0"/>
              <a:t>8</a:t>
            </a:fld>
            <a:endParaRPr lang="en-US"/>
          </a:p>
        </p:txBody>
      </p:sp>
      <p:sp>
        <p:nvSpPr>
          <p:cNvPr id="5" name="Date Placeholder 4">
            <a:extLst>
              <a:ext uri="{FF2B5EF4-FFF2-40B4-BE49-F238E27FC236}">
                <a16:creationId xmlns:a16="http://schemas.microsoft.com/office/drawing/2014/main" id="{4F2CD6F6-7876-1914-5EC9-5C19F76F5722}"/>
              </a:ext>
            </a:extLst>
          </p:cNvPr>
          <p:cNvSpPr>
            <a:spLocks noGrp="1"/>
          </p:cNvSpPr>
          <p:nvPr>
            <p:ph type="dt" idx="1"/>
          </p:nvPr>
        </p:nvSpPr>
        <p:spPr/>
        <p:txBody>
          <a:bodyPr/>
          <a:lstStyle/>
          <a:p>
            <a:r>
              <a:rPr lang="en-US"/>
              <a:t>3/8/2026 am</a:t>
            </a:r>
          </a:p>
        </p:txBody>
      </p:sp>
      <p:sp>
        <p:nvSpPr>
          <p:cNvPr id="6" name="Footer Placeholder 5">
            <a:extLst>
              <a:ext uri="{FF2B5EF4-FFF2-40B4-BE49-F238E27FC236}">
                <a16:creationId xmlns:a16="http://schemas.microsoft.com/office/drawing/2014/main" id="{1BDFFFA9-8371-FD45-172D-2741E64622EF}"/>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1796993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6:23</a:t>
            </a:r>
            <a:r>
              <a:rPr lang="en-US" dirty="0"/>
              <a:t> – “For </a:t>
            </a:r>
            <a:r>
              <a:rPr lang="en-US" b="1" dirty="0"/>
              <a:t>the wages of sin is death</a:t>
            </a:r>
            <a:r>
              <a:rPr lang="en-US" dirty="0"/>
              <a:t>, but the free gift of God is eternal life in Christ Jesus our Lord.” ESV</a:t>
            </a:r>
          </a:p>
          <a:p>
            <a:endParaRPr lang="en-US" dirty="0"/>
          </a:p>
          <a:p>
            <a:r>
              <a:rPr lang="en-US" b="1" dirty="0"/>
              <a:t>Isaiah 59:1-3</a:t>
            </a:r>
            <a:r>
              <a:rPr lang="en-US" dirty="0"/>
              <a:t> – “1 Behold, the Lord's hand is not shortened, that it cannot save, or his ear dull, that it cannot hear; 2  but your iniquities have made a separation between you and your God, and </a:t>
            </a:r>
            <a:r>
              <a:rPr lang="en-US" b="1" dirty="0"/>
              <a:t>your sins have hidden his face from you</a:t>
            </a:r>
            <a:r>
              <a:rPr lang="en-US" dirty="0"/>
              <a:t> so that he does not hear. 3  For your hands are defiled with blood and your fingers with iniquity; your lips have spoken lies; your tongue mutters wickedness.” ESV</a:t>
            </a:r>
          </a:p>
          <a:p>
            <a:endParaRPr lang="en-US" dirty="0"/>
          </a:p>
          <a:p>
            <a:r>
              <a:rPr lang="en-US" b="1" dirty="0"/>
              <a:t>Colossians 1:21</a:t>
            </a:r>
            <a:r>
              <a:rPr lang="en-US" dirty="0"/>
              <a:t> – “And you, </a:t>
            </a:r>
            <a:r>
              <a:rPr lang="en-US" b="1" dirty="0"/>
              <a:t>who once were alienated and hostile</a:t>
            </a:r>
            <a:r>
              <a:rPr lang="en-US" dirty="0"/>
              <a:t> in mind, doing evil deeds” ESV</a:t>
            </a:r>
          </a:p>
          <a:p>
            <a:r>
              <a:rPr lang="en-US" dirty="0"/>
              <a:t>	cf. </a:t>
            </a:r>
            <a:r>
              <a:rPr lang="en-US" b="1" dirty="0"/>
              <a:t>Colossians 1:22</a:t>
            </a:r>
            <a:r>
              <a:rPr lang="en-US" dirty="0"/>
              <a:t> – “22 he has now reconciled in his body of flesh by his death, in order to present you holy and blameless and above reproach before him” ESV</a:t>
            </a:r>
          </a:p>
          <a:p>
            <a:endParaRPr lang="en-US" dirty="0"/>
          </a:p>
          <a:p>
            <a:r>
              <a:rPr lang="en-US" b="1" dirty="0"/>
              <a:t>Galatians 5:19-21</a:t>
            </a:r>
            <a:r>
              <a:rPr lang="en-US" dirty="0"/>
              <a:t> – “19 Now the works of the flesh are evident: sexual immorality, impurity, sensuality, 20 idolatry, sorcery, enmity, strife, jealousy, fits of anger, rivalries, dissensions, divisions, 21 envy, drunkenness, orgies, and things like these. I warn you, as I warned you before, that those who do such things </a:t>
            </a:r>
            <a:r>
              <a:rPr lang="en-US" b="1" dirty="0"/>
              <a:t>will not inherit the kingdom of God</a:t>
            </a:r>
            <a:r>
              <a:rPr lang="en-US" dirty="0"/>
              <a:t>.” ESV</a:t>
            </a:r>
          </a:p>
          <a:p>
            <a:r>
              <a:rPr lang="en-US" dirty="0"/>
              <a:t>	cf. </a:t>
            </a:r>
            <a:r>
              <a:rPr lang="en-US" b="1" dirty="0"/>
              <a:t>Galatians 5:22-24</a:t>
            </a:r>
            <a:r>
              <a:rPr lang="en-US" dirty="0"/>
              <a:t> – “22 But the fruit of the Spirit is love, joy, peace, patience, kindness, goodness, faithfulness, 23  gentleness, self-control; against such things there is no law. 24 And those who belong to Christ Jesus have crucified the flesh with its passions and desires.” ESV</a:t>
            </a:r>
          </a:p>
          <a:p>
            <a:endParaRPr lang="en-US" dirty="0"/>
          </a:p>
          <a:p>
            <a:r>
              <a:rPr lang="en-US" b="1" dirty="0"/>
              <a:t>I Corinthians 6:9-10</a:t>
            </a:r>
            <a:r>
              <a:rPr lang="en-US" dirty="0"/>
              <a:t> – “9 Do you not know that the unrighteous </a:t>
            </a:r>
            <a:r>
              <a:rPr lang="en-US" b="1" dirty="0"/>
              <a:t>will not inherit the kingdom of God</a:t>
            </a:r>
            <a:r>
              <a:rPr lang="en-US" dirty="0"/>
              <a:t>? Do not be deceived: neither the sexually immoral, nor idolaters, nor adulterers, nor men who practice homosexuality,  10 nor thieves, nor the greedy, nor drunkards, nor revilers, nor swindlers will inherit the kingdom of God.</a:t>
            </a:r>
          </a:p>
          <a:p>
            <a:r>
              <a:rPr lang="en-US" dirty="0"/>
              <a:t>	cf. </a:t>
            </a:r>
            <a:r>
              <a:rPr lang="en-US" b="1" dirty="0"/>
              <a:t>I Corinthians 6:11</a:t>
            </a:r>
            <a:r>
              <a:rPr lang="en-US" dirty="0"/>
              <a:t> – “And such were some of you. But you were washed, you were sanctified, you were justified in the name of the Lord Jesus Christ and by the Spirit of our God.” ESV</a:t>
            </a:r>
          </a:p>
          <a:p>
            <a:endParaRPr lang="en-US" dirty="0"/>
          </a:p>
        </p:txBody>
      </p:sp>
      <p:sp>
        <p:nvSpPr>
          <p:cNvPr id="4" name="Slide Number Placeholder 3"/>
          <p:cNvSpPr>
            <a:spLocks noGrp="1"/>
          </p:cNvSpPr>
          <p:nvPr>
            <p:ph type="sldNum" sz="quarter" idx="5"/>
          </p:nvPr>
        </p:nvSpPr>
        <p:spPr/>
        <p:txBody>
          <a:bodyPr/>
          <a:lstStyle/>
          <a:p>
            <a:fld id="{18002567-5018-42AE-AA6D-2BB3D757BE2B}" type="slidenum">
              <a:rPr lang="en-US" smtClean="0"/>
              <a:t>9</a:t>
            </a:fld>
            <a:endParaRPr lang="en-US"/>
          </a:p>
        </p:txBody>
      </p:sp>
      <p:sp>
        <p:nvSpPr>
          <p:cNvPr id="5" name="Date Placeholder 4">
            <a:extLst>
              <a:ext uri="{FF2B5EF4-FFF2-40B4-BE49-F238E27FC236}">
                <a16:creationId xmlns:a16="http://schemas.microsoft.com/office/drawing/2014/main" id="{73770EBB-9BEB-BBE4-3F34-5CCE6A53BBE2}"/>
              </a:ext>
            </a:extLst>
          </p:cNvPr>
          <p:cNvSpPr>
            <a:spLocks noGrp="1"/>
          </p:cNvSpPr>
          <p:nvPr>
            <p:ph type="dt" idx="1"/>
          </p:nvPr>
        </p:nvSpPr>
        <p:spPr/>
        <p:txBody>
          <a:bodyPr/>
          <a:lstStyle/>
          <a:p>
            <a:r>
              <a:rPr lang="en-US"/>
              <a:t>3/8/2026 am</a:t>
            </a:r>
          </a:p>
        </p:txBody>
      </p:sp>
      <p:sp>
        <p:nvSpPr>
          <p:cNvPr id="6" name="Footer Placeholder 5">
            <a:extLst>
              <a:ext uri="{FF2B5EF4-FFF2-40B4-BE49-F238E27FC236}">
                <a16:creationId xmlns:a16="http://schemas.microsoft.com/office/drawing/2014/main" id="{C609B08C-1F29-04E0-0FED-FCEDA4C1D601}"/>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4548333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6:23</a:t>
            </a:r>
            <a:r>
              <a:rPr lang="en-US" dirty="0"/>
              <a:t> – “For the wages of sin is death, but the free gift of God is eternal life in Christ Jesus our Lord.” ESV</a:t>
            </a:r>
          </a:p>
          <a:p>
            <a:endParaRPr lang="en-US" dirty="0"/>
          </a:p>
          <a:p>
            <a:r>
              <a:rPr lang="en-US" b="1" dirty="0"/>
              <a:t>Acts 4:11-12</a:t>
            </a:r>
            <a:r>
              <a:rPr lang="en-US" dirty="0"/>
              <a:t> – “11  This Jesus is the stone that was rejected by you, the builders, which has become the cornerstone.  12 And </a:t>
            </a:r>
            <a:r>
              <a:rPr lang="en-US" b="1" dirty="0"/>
              <a:t>there is salvation in no one else</a:t>
            </a:r>
            <a:r>
              <a:rPr lang="en-US" dirty="0"/>
              <a:t>, for there is no other name under heaven given among men by which we must be saved.“ ESV</a:t>
            </a:r>
          </a:p>
          <a:p>
            <a:endParaRPr lang="en-US" dirty="0"/>
          </a:p>
          <a:p>
            <a:r>
              <a:rPr lang="en-US" b="1" dirty="0"/>
              <a:t>I Peter 3:21</a:t>
            </a:r>
            <a:r>
              <a:rPr lang="en-US" dirty="0"/>
              <a:t> – “Baptism, which corresponds to this [</a:t>
            </a:r>
            <a:r>
              <a:rPr lang="en-US" b="1" dirty="0"/>
              <a:t>saved in the ark</a:t>
            </a:r>
            <a:r>
              <a:rPr lang="en-US" dirty="0"/>
              <a:t>], now saves you, not as a removal of dirt from the body but as </a:t>
            </a:r>
            <a:r>
              <a:rPr lang="en-US" b="1" dirty="0"/>
              <a:t>an appeal to God for a good conscience</a:t>
            </a:r>
            <a:r>
              <a:rPr lang="en-US" dirty="0"/>
              <a:t>, through the resurrection of Jesus Christ” ESV</a:t>
            </a:r>
          </a:p>
          <a:p>
            <a:endParaRPr lang="en-US" dirty="0"/>
          </a:p>
        </p:txBody>
      </p:sp>
      <p:sp>
        <p:nvSpPr>
          <p:cNvPr id="4" name="Slide Number Placeholder 3"/>
          <p:cNvSpPr>
            <a:spLocks noGrp="1"/>
          </p:cNvSpPr>
          <p:nvPr>
            <p:ph type="sldNum" sz="quarter" idx="5"/>
          </p:nvPr>
        </p:nvSpPr>
        <p:spPr/>
        <p:txBody>
          <a:bodyPr/>
          <a:lstStyle/>
          <a:p>
            <a:fld id="{18002567-5018-42AE-AA6D-2BB3D757BE2B}" type="slidenum">
              <a:rPr lang="en-US" smtClean="0"/>
              <a:t>10</a:t>
            </a:fld>
            <a:endParaRPr lang="en-US"/>
          </a:p>
        </p:txBody>
      </p:sp>
      <p:sp>
        <p:nvSpPr>
          <p:cNvPr id="5" name="Date Placeholder 4">
            <a:extLst>
              <a:ext uri="{FF2B5EF4-FFF2-40B4-BE49-F238E27FC236}">
                <a16:creationId xmlns:a16="http://schemas.microsoft.com/office/drawing/2014/main" id="{9261E802-04F0-7E28-71E8-DDC5FC148FD5}"/>
              </a:ext>
            </a:extLst>
          </p:cNvPr>
          <p:cNvSpPr>
            <a:spLocks noGrp="1"/>
          </p:cNvSpPr>
          <p:nvPr>
            <p:ph type="dt" idx="1"/>
          </p:nvPr>
        </p:nvSpPr>
        <p:spPr/>
        <p:txBody>
          <a:bodyPr/>
          <a:lstStyle/>
          <a:p>
            <a:r>
              <a:rPr lang="en-US"/>
              <a:t>3/8/2026 am</a:t>
            </a:r>
          </a:p>
        </p:txBody>
      </p:sp>
      <p:sp>
        <p:nvSpPr>
          <p:cNvPr id="6" name="Footer Placeholder 5">
            <a:extLst>
              <a:ext uri="{FF2B5EF4-FFF2-40B4-BE49-F238E27FC236}">
                <a16:creationId xmlns:a16="http://schemas.microsoft.com/office/drawing/2014/main" id="{70EEF10C-319A-83DF-0697-E3E4B5F92686}"/>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6368655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Peter 5:8</a:t>
            </a:r>
            <a:r>
              <a:rPr lang="en-US" dirty="0"/>
              <a:t> – “Be sober-minded; be watchful. Your adversary </a:t>
            </a:r>
            <a:r>
              <a:rPr lang="en-US" b="1" dirty="0"/>
              <a:t>the devil prowls around like a roaring lion</a:t>
            </a:r>
            <a:r>
              <a:rPr lang="en-US" dirty="0"/>
              <a:t>, seeking someone to devour.” ESV</a:t>
            </a:r>
          </a:p>
          <a:p>
            <a:endParaRPr lang="en-US" dirty="0"/>
          </a:p>
          <a:p>
            <a:r>
              <a:rPr lang="en-US" b="1" dirty="0"/>
              <a:t>Matthew 7:15</a:t>
            </a:r>
            <a:r>
              <a:rPr lang="en-US" dirty="0"/>
              <a:t> – “</a:t>
            </a:r>
            <a:r>
              <a:rPr lang="en-US" b="1" dirty="0"/>
              <a:t>Beware of false prophets</a:t>
            </a:r>
            <a:r>
              <a:rPr lang="en-US" dirty="0"/>
              <a:t>, who come to you in sheep's clothing but inwardly are ravenous wolves.” ESV</a:t>
            </a:r>
          </a:p>
          <a:p>
            <a:endParaRPr lang="en-US" dirty="0"/>
          </a:p>
          <a:p>
            <a:r>
              <a:rPr lang="en-US" b="1" dirty="0"/>
              <a:t>I John 4:1</a:t>
            </a:r>
            <a:r>
              <a:rPr lang="en-US" dirty="0"/>
              <a:t> – “Beloved, do not believe every spirit, but test the spirits to see whether they are from God, for </a:t>
            </a:r>
            <a:r>
              <a:rPr lang="en-US" b="1" dirty="0"/>
              <a:t>many false prophets have gone out into the world</a:t>
            </a:r>
            <a:r>
              <a:rPr lang="en-US" dirty="0"/>
              <a:t>.” ESV</a:t>
            </a:r>
          </a:p>
          <a:p>
            <a:endParaRPr lang="en-US" dirty="0"/>
          </a:p>
          <a:p>
            <a:r>
              <a:rPr lang="en-US" b="1" dirty="0"/>
              <a:t>I John 5:19</a:t>
            </a:r>
            <a:r>
              <a:rPr lang="en-US" dirty="0"/>
              <a:t> – “We know that we are from God, and </a:t>
            </a:r>
            <a:r>
              <a:rPr lang="en-US" b="1" dirty="0"/>
              <a:t>the whole world lies in the power of the evil one</a:t>
            </a:r>
            <a:r>
              <a:rPr lang="en-US" dirty="0"/>
              <a:t>.” ESV</a:t>
            </a:r>
          </a:p>
          <a:p>
            <a:endParaRPr lang="en-US" dirty="0"/>
          </a:p>
        </p:txBody>
      </p:sp>
      <p:sp>
        <p:nvSpPr>
          <p:cNvPr id="4" name="Slide Number Placeholder 3"/>
          <p:cNvSpPr>
            <a:spLocks noGrp="1"/>
          </p:cNvSpPr>
          <p:nvPr>
            <p:ph type="sldNum" sz="quarter" idx="5"/>
          </p:nvPr>
        </p:nvSpPr>
        <p:spPr/>
        <p:txBody>
          <a:bodyPr/>
          <a:lstStyle/>
          <a:p>
            <a:fld id="{18002567-5018-42AE-AA6D-2BB3D757BE2B}" type="slidenum">
              <a:rPr lang="en-US" smtClean="0"/>
              <a:t>11</a:t>
            </a:fld>
            <a:endParaRPr lang="en-US"/>
          </a:p>
        </p:txBody>
      </p:sp>
      <p:sp>
        <p:nvSpPr>
          <p:cNvPr id="5" name="Date Placeholder 4">
            <a:extLst>
              <a:ext uri="{FF2B5EF4-FFF2-40B4-BE49-F238E27FC236}">
                <a16:creationId xmlns:a16="http://schemas.microsoft.com/office/drawing/2014/main" id="{E2AE1F50-E8A2-DDD9-6C69-61498DC5E185}"/>
              </a:ext>
            </a:extLst>
          </p:cNvPr>
          <p:cNvSpPr>
            <a:spLocks noGrp="1"/>
          </p:cNvSpPr>
          <p:nvPr>
            <p:ph type="dt" idx="1"/>
          </p:nvPr>
        </p:nvSpPr>
        <p:spPr/>
        <p:txBody>
          <a:bodyPr/>
          <a:lstStyle/>
          <a:p>
            <a:r>
              <a:rPr lang="en-US"/>
              <a:t>3/8/2026 am</a:t>
            </a:r>
          </a:p>
        </p:txBody>
      </p:sp>
      <p:sp>
        <p:nvSpPr>
          <p:cNvPr id="6" name="Footer Placeholder 5">
            <a:extLst>
              <a:ext uri="{FF2B5EF4-FFF2-40B4-BE49-F238E27FC236}">
                <a16:creationId xmlns:a16="http://schemas.microsoft.com/office/drawing/2014/main" id="{1274CE99-EB58-AB2D-A301-99B65FABB538}"/>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9399374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830997"/>
          </a:xfrm>
          <a:prstGeom prst="rect">
            <a:avLst/>
          </a:prstGeom>
        </p:spPr>
        <p:txBody>
          <a:bodyPr wrap="square" lIns="0" tIns="0" rIns="0" bIns="0">
            <a:spAutoFit/>
          </a:bodyPr>
          <a:lstStyle>
            <a:lvl1pPr>
              <a:defRPr sz="5400" b="0" i="0">
                <a:solidFill>
                  <a:schemeClr val="bg1"/>
                </a:solidFill>
                <a:latin typeface="Century Schoolbook"/>
                <a:cs typeface="Century Schoolbook"/>
              </a:defRPr>
            </a:lvl1pPr>
          </a:lstStyle>
          <a:p>
            <a:endParaRPr/>
          </a:p>
        </p:txBody>
      </p:sp>
      <p:sp>
        <p:nvSpPr>
          <p:cNvPr id="3" name="Holder 3"/>
          <p:cNvSpPr>
            <a:spLocks noGrp="1"/>
          </p:cNvSpPr>
          <p:nvPr>
            <p:ph type="subTitle" idx="4"/>
          </p:nvPr>
        </p:nvSpPr>
        <p:spPr>
          <a:xfrm>
            <a:off x="1371600" y="3840480"/>
            <a:ext cx="64008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751844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1562291" y="1809445"/>
            <a:ext cx="6055519" cy="830997"/>
          </a:xfrm>
        </p:spPr>
        <p:txBody>
          <a:bodyPr lIns="0" tIns="0" rIns="0" bIns="0"/>
          <a:lstStyle>
            <a:lvl1pPr>
              <a:defRPr sz="5400" b="0" i="0">
                <a:solidFill>
                  <a:schemeClr val="bg1"/>
                </a:solidFill>
                <a:latin typeface="Century Schoolbook"/>
                <a:cs typeface="Century Schoolbook"/>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929634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1562291" y="1809445"/>
            <a:ext cx="6055519" cy="830997"/>
          </a:xfrm>
        </p:spPr>
        <p:txBody>
          <a:bodyPr lIns="0" tIns="0" rIns="0" bIns="0"/>
          <a:lstStyle>
            <a:lvl1pPr>
              <a:defRPr sz="5400" b="0" i="0">
                <a:solidFill>
                  <a:schemeClr val="bg1"/>
                </a:solidFill>
                <a:latin typeface="Century Schoolbook"/>
                <a:cs typeface="Century Schoolbook"/>
              </a:defRPr>
            </a:lvl1pPr>
          </a:lstStyle>
          <a:p>
            <a:endParaRPr/>
          </a:p>
        </p:txBody>
      </p:sp>
      <p:sp>
        <p:nvSpPr>
          <p:cNvPr id="3" name="Holder 3"/>
          <p:cNvSpPr>
            <a:spLocks noGrp="1"/>
          </p:cNvSpPr>
          <p:nvPr>
            <p:ph sz="half" idx="2"/>
          </p:nvPr>
        </p:nvSpPr>
        <p:spPr>
          <a:xfrm>
            <a:off x="457200" y="1577340"/>
            <a:ext cx="397764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4/19/2026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613577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342900" y="0"/>
            <a:ext cx="8801100" cy="6858000"/>
          </a:xfrm>
          <a:custGeom>
            <a:avLst/>
            <a:gdLst/>
            <a:ahLst/>
            <a:cxnLst/>
            <a:rect l="l" t="t" r="r" b="b"/>
            <a:pathLst>
              <a:path w="11734800" h="6858000">
                <a:moveTo>
                  <a:pt x="0" y="6858000"/>
                </a:moveTo>
                <a:lnTo>
                  <a:pt x="11734800" y="6858000"/>
                </a:lnTo>
                <a:lnTo>
                  <a:pt x="11734800" y="0"/>
                </a:lnTo>
                <a:lnTo>
                  <a:pt x="0" y="0"/>
                </a:lnTo>
                <a:lnTo>
                  <a:pt x="0" y="6858000"/>
                </a:lnTo>
                <a:close/>
              </a:path>
            </a:pathLst>
          </a:custGeom>
          <a:solidFill>
            <a:srgbClr val="3A2C23"/>
          </a:solidFill>
        </p:spPr>
        <p:txBody>
          <a:bodyPr wrap="square" lIns="0" tIns="0" rIns="0" bIns="0" rtlCol="0"/>
          <a:lstStyle/>
          <a:p>
            <a:endParaRPr/>
          </a:p>
        </p:txBody>
      </p:sp>
      <p:sp>
        <p:nvSpPr>
          <p:cNvPr id="17" name="bg object 17"/>
          <p:cNvSpPr/>
          <p:nvPr/>
        </p:nvSpPr>
        <p:spPr>
          <a:xfrm>
            <a:off x="0" y="0"/>
            <a:ext cx="342900" cy="6858000"/>
          </a:xfrm>
          <a:custGeom>
            <a:avLst/>
            <a:gdLst/>
            <a:ahLst/>
            <a:cxnLst/>
            <a:rect l="l" t="t" r="r" b="b"/>
            <a:pathLst>
              <a:path w="457200" h="6858000">
                <a:moveTo>
                  <a:pt x="457200" y="0"/>
                </a:moveTo>
                <a:lnTo>
                  <a:pt x="0" y="0"/>
                </a:lnTo>
                <a:lnTo>
                  <a:pt x="0" y="6858000"/>
                </a:lnTo>
                <a:lnTo>
                  <a:pt x="457200" y="6858000"/>
                </a:lnTo>
                <a:lnTo>
                  <a:pt x="457200" y="0"/>
                </a:lnTo>
                <a:close/>
              </a:path>
            </a:pathLst>
          </a:custGeom>
          <a:solidFill>
            <a:srgbClr val="EFA12D"/>
          </a:solidFill>
        </p:spPr>
        <p:txBody>
          <a:bodyPr wrap="square" lIns="0" tIns="0" rIns="0" bIns="0" rtlCol="0"/>
          <a:lstStyle/>
          <a:p>
            <a:endParaRPr/>
          </a:p>
        </p:txBody>
      </p:sp>
      <p:sp>
        <p:nvSpPr>
          <p:cNvPr id="2" name="Holder 2"/>
          <p:cNvSpPr>
            <a:spLocks noGrp="1"/>
          </p:cNvSpPr>
          <p:nvPr>
            <p:ph type="title"/>
          </p:nvPr>
        </p:nvSpPr>
        <p:spPr>
          <a:xfrm>
            <a:off x="1562291" y="1809445"/>
            <a:ext cx="6055519" cy="830997"/>
          </a:xfrm>
        </p:spPr>
        <p:txBody>
          <a:bodyPr lIns="0" tIns="0" rIns="0" bIns="0"/>
          <a:lstStyle>
            <a:lvl1pPr>
              <a:defRPr sz="5400" b="0" i="0">
                <a:solidFill>
                  <a:schemeClr val="bg1"/>
                </a:solidFill>
                <a:latin typeface="Century Schoolbook"/>
                <a:cs typeface="Century Schoolbook"/>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4/19/2026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497950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4/19/2026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28822154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8469630" y="0"/>
            <a:ext cx="674370" cy="6858000"/>
          </a:xfrm>
          <a:custGeom>
            <a:avLst/>
            <a:gdLst/>
            <a:ahLst/>
            <a:cxnLst/>
            <a:rect l="l" t="t" r="r" b="b"/>
            <a:pathLst>
              <a:path w="899159" h="6858000">
                <a:moveTo>
                  <a:pt x="0" y="0"/>
                </a:moveTo>
                <a:lnTo>
                  <a:pt x="0" y="6858000"/>
                </a:lnTo>
                <a:lnTo>
                  <a:pt x="899159" y="6858000"/>
                </a:lnTo>
                <a:lnTo>
                  <a:pt x="899159" y="0"/>
                </a:lnTo>
                <a:lnTo>
                  <a:pt x="0" y="0"/>
                </a:lnTo>
                <a:close/>
              </a:path>
            </a:pathLst>
          </a:custGeom>
          <a:solidFill>
            <a:srgbClr val="3A2C23"/>
          </a:solidFill>
        </p:spPr>
        <p:txBody>
          <a:bodyPr wrap="square" lIns="0" tIns="0" rIns="0" bIns="0" rtlCol="0"/>
          <a:lstStyle/>
          <a:p>
            <a:endParaRPr/>
          </a:p>
        </p:txBody>
      </p:sp>
      <p:sp>
        <p:nvSpPr>
          <p:cNvPr id="2" name="Holder 2"/>
          <p:cNvSpPr>
            <a:spLocks noGrp="1"/>
          </p:cNvSpPr>
          <p:nvPr>
            <p:ph type="title"/>
          </p:nvPr>
        </p:nvSpPr>
        <p:spPr>
          <a:xfrm>
            <a:off x="1562291" y="1809445"/>
            <a:ext cx="6055519" cy="1107996"/>
          </a:xfrm>
          <a:prstGeom prst="rect">
            <a:avLst/>
          </a:prstGeom>
        </p:spPr>
        <p:txBody>
          <a:bodyPr wrap="square" lIns="0" tIns="0" rIns="0" bIns="0">
            <a:spAutoFit/>
          </a:bodyPr>
          <a:lstStyle>
            <a:lvl1pPr>
              <a:defRPr sz="7200" b="0" i="0">
                <a:solidFill>
                  <a:schemeClr val="bg1"/>
                </a:solidFill>
                <a:latin typeface="Century Schoolbook"/>
                <a:cs typeface="Century Schoolbook"/>
              </a:defRPr>
            </a:lvl1pPr>
          </a:lstStyle>
          <a:p>
            <a:endParaRPr/>
          </a:p>
        </p:txBody>
      </p:sp>
      <p:sp>
        <p:nvSpPr>
          <p:cNvPr id="3" name="Holder 3"/>
          <p:cNvSpPr>
            <a:spLocks noGrp="1"/>
          </p:cNvSpPr>
          <p:nvPr>
            <p:ph type="body" idx="1"/>
          </p:nvPr>
        </p:nvSpPr>
        <p:spPr>
          <a:xfrm>
            <a:off x="457200" y="1577340"/>
            <a:ext cx="82296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108960" y="6377940"/>
            <a:ext cx="2926080"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4/19/2026</a:t>
            </a:fld>
            <a:endParaRPr lang="en-US"/>
          </a:p>
        </p:txBody>
      </p:sp>
      <p:sp>
        <p:nvSpPr>
          <p:cNvPr id="6" name="Holder 6"/>
          <p:cNvSpPr>
            <a:spLocks noGrp="1"/>
          </p:cNvSpPr>
          <p:nvPr>
            <p:ph type="sldNum" sz="quarter" idx="7"/>
          </p:nvPr>
        </p:nvSpPr>
        <p:spPr>
          <a:xfrm>
            <a:off x="6583680" y="6377940"/>
            <a:ext cx="2103120"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605933393"/>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Lst>
  <p:txStyles>
    <p:titleStyle>
      <a:lvl1pPr>
        <a:defRPr>
          <a:latin typeface="+mj-lt"/>
          <a:ea typeface="+mj-ea"/>
          <a:cs typeface="+mj-cs"/>
        </a:defRPr>
      </a:lvl1pPr>
    </p:titleStyle>
    <p:bodyStyle>
      <a:lvl1pPr marL="0">
        <a:defRPr>
          <a:latin typeface="+mn-lt"/>
          <a:ea typeface="+mn-ea"/>
          <a:cs typeface="+mn-cs"/>
        </a:defRPr>
      </a:lvl1pPr>
      <a:lvl2pPr marL="342900">
        <a:defRPr>
          <a:latin typeface="+mn-lt"/>
          <a:ea typeface="+mn-ea"/>
          <a:cs typeface="+mn-cs"/>
        </a:defRPr>
      </a:lvl2pPr>
      <a:lvl3pPr marL="685800">
        <a:defRPr>
          <a:latin typeface="+mn-lt"/>
          <a:ea typeface="+mn-ea"/>
          <a:cs typeface="+mn-cs"/>
        </a:defRPr>
      </a:lvl3pPr>
      <a:lvl4pPr marL="1028700">
        <a:defRPr>
          <a:latin typeface="+mn-lt"/>
          <a:ea typeface="+mn-ea"/>
          <a:cs typeface="+mn-cs"/>
        </a:defRPr>
      </a:lvl4pPr>
      <a:lvl5pPr marL="1371600">
        <a:defRPr>
          <a:latin typeface="+mn-lt"/>
          <a:ea typeface="+mn-ea"/>
          <a:cs typeface="+mn-cs"/>
        </a:defRPr>
      </a:lvl5pPr>
      <a:lvl6pPr marL="1714500">
        <a:defRPr>
          <a:latin typeface="+mn-lt"/>
          <a:ea typeface="+mn-ea"/>
          <a:cs typeface="+mn-cs"/>
        </a:defRPr>
      </a:lvl6pPr>
      <a:lvl7pPr marL="2057400">
        <a:defRPr>
          <a:latin typeface="+mn-lt"/>
          <a:ea typeface="+mn-ea"/>
          <a:cs typeface="+mn-cs"/>
        </a:defRPr>
      </a:lvl7pPr>
      <a:lvl8pPr marL="2400300">
        <a:defRPr>
          <a:latin typeface="+mn-lt"/>
          <a:ea typeface="+mn-ea"/>
          <a:cs typeface="+mn-cs"/>
        </a:defRPr>
      </a:lvl8pPr>
      <a:lvl9pPr marL="2743200">
        <a:defRPr>
          <a:latin typeface="+mn-lt"/>
          <a:ea typeface="+mn-ea"/>
          <a:cs typeface="+mn-cs"/>
        </a:defRPr>
      </a:lvl9pPr>
    </p:bodyStyle>
    <p:otherStyle>
      <a:lvl1pPr marL="0">
        <a:defRPr>
          <a:latin typeface="+mn-lt"/>
          <a:ea typeface="+mn-ea"/>
          <a:cs typeface="+mn-cs"/>
        </a:defRPr>
      </a:lvl1pPr>
      <a:lvl2pPr marL="342900">
        <a:defRPr>
          <a:latin typeface="+mn-lt"/>
          <a:ea typeface="+mn-ea"/>
          <a:cs typeface="+mn-cs"/>
        </a:defRPr>
      </a:lvl2pPr>
      <a:lvl3pPr marL="685800">
        <a:defRPr>
          <a:latin typeface="+mn-lt"/>
          <a:ea typeface="+mn-ea"/>
          <a:cs typeface="+mn-cs"/>
        </a:defRPr>
      </a:lvl3pPr>
      <a:lvl4pPr marL="1028700">
        <a:defRPr>
          <a:latin typeface="+mn-lt"/>
          <a:ea typeface="+mn-ea"/>
          <a:cs typeface="+mn-cs"/>
        </a:defRPr>
      </a:lvl4pPr>
      <a:lvl5pPr marL="1371600">
        <a:defRPr>
          <a:latin typeface="+mn-lt"/>
          <a:ea typeface="+mn-ea"/>
          <a:cs typeface="+mn-cs"/>
        </a:defRPr>
      </a:lvl5pPr>
      <a:lvl6pPr marL="1714500">
        <a:defRPr>
          <a:latin typeface="+mn-lt"/>
          <a:ea typeface="+mn-ea"/>
          <a:cs typeface="+mn-cs"/>
        </a:defRPr>
      </a:lvl6pPr>
      <a:lvl7pPr marL="2057400">
        <a:defRPr>
          <a:latin typeface="+mn-lt"/>
          <a:ea typeface="+mn-ea"/>
          <a:cs typeface="+mn-cs"/>
        </a:defRPr>
      </a:lvl7pPr>
      <a:lvl8pPr marL="2400300">
        <a:defRPr>
          <a:latin typeface="+mn-lt"/>
          <a:ea typeface="+mn-ea"/>
          <a:cs typeface="+mn-cs"/>
        </a:defRPr>
      </a:lvl8pPr>
      <a:lvl9pPr marL="27432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142999" y="990600"/>
            <a:ext cx="4911291" cy="1846659"/>
          </a:xfrm>
          <a:prstGeom prst="rect">
            <a:avLst/>
          </a:prstGeom>
        </p:spPr>
        <p:txBody>
          <a:bodyPr vert="horz" wrap="square" lIns="0" tIns="0" rIns="0" bIns="0" rtlCol="0">
            <a:spAutoFit/>
          </a:bodyPr>
          <a:lstStyle/>
          <a:p>
            <a:pPr marR="3810" algn="l"/>
            <a:r>
              <a:rPr sz="6000" b="1" dirty="0">
                <a:latin typeface="Corbel" panose="020B0503020204020204" pitchFamily="34" charset="0"/>
              </a:rPr>
              <a:t>Do</a:t>
            </a:r>
            <a:r>
              <a:rPr sz="6000" b="1" spc="-139" dirty="0">
                <a:latin typeface="Corbel" panose="020B0503020204020204" pitchFamily="34" charset="0"/>
              </a:rPr>
              <a:t> </a:t>
            </a:r>
            <a:r>
              <a:rPr sz="6000" b="1" dirty="0">
                <a:latin typeface="Corbel" panose="020B0503020204020204" pitchFamily="34" charset="0"/>
              </a:rPr>
              <a:t>We</a:t>
            </a:r>
            <a:r>
              <a:rPr sz="6000" b="1" spc="-139" dirty="0">
                <a:latin typeface="Corbel" panose="020B0503020204020204" pitchFamily="34" charset="0"/>
              </a:rPr>
              <a:t> </a:t>
            </a:r>
            <a:r>
              <a:rPr sz="6000" b="1" dirty="0">
                <a:latin typeface="Corbel" panose="020B0503020204020204" pitchFamily="34" charset="0"/>
              </a:rPr>
              <a:t>Need</a:t>
            </a:r>
            <a:br>
              <a:rPr lang="en-US" sz="6000" b="1" dirty="0">
                <a:latin typeface="Corbel" panose="020B0503020204020204" pitchFamily="34" charset="0"/>
              </a:rPr>
            </a:br>
            <a:r>
              <a:rPr lang="en-US" sz="6000" b="1" spc="-143" dirty="0">
                <a:latin typeface="Corbel" panose="020B0503020204020204" pitchFamily="34" charset="0"/>
              </a:rPr>
              <a:t>A</a:t>
            </a:r>
            <a:r>
              <a:rPr sz="6000" b="1" spc="-143" dirty="0">
                <a:latin typeface="Corbel" panose="020B0503020204020204" pitchFamily="34" charset="0"/>
              </a:rPr>
              <a:t> </a:t>
            </a:r>
            <a:r>
              <a:rPr sz="6000" b="1" spc="-19" dirty="0">
                <a:latin typeface="Corbel" panose="020B0503020204020204" pitchFamily="34" charset="0"/>
              </a:rPr>
              <a:t>New </a:t>
            </a:r>
            <a:r>
              <a:rPr sz="6000" b="1" spc="-8" dirty="0">
                <a:latin typeface="Corbel" panose="020B0503020204020204" pitchFamily="34" charset="0"/>
              </a:rPr>
              <a:t>Gospel?</a:t>
            </a:r>
          </a:p>
        </p:txBody>
      </p:sp>
      <p:sp>
        <p:nvSpPr>
          <p:cNvPr id="4" name="TextBox 3">
            <a:extLst>
              <a:ext uri="{FF2B5EF4-FFF2-40B4-BE49-F238E27FC236}">
                <a16:creationId xmlns:a16="http://schemas.microsoft.com/office/drawing/2014/main" id="{BADCEE89-AFC3-6FD0-D072-EAD8889BAC8B}"/>
              </a:ext>
            </a:extLst>
          </p:cNvPr>
          <p:cNvSpPr txBox="1"/>
          <p:nvPr/>
        </p:nvSpPr>
        <p:spPr>
          <a:xfrm>
            <a:off x="1142999" y="2846230"/>
            <a:ext cx="2604367" cy="523220"/>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34" normalizeH="0" noProof="0" dirty="0">
                <a:ln>
                  <a:noFill/>
                </a:ln>
                <a:solidFill>
                  <a:prstClr val="white"/>
                </a:solidFill>
                <a:effectLst/>
                <a:uLnTx/>
                <a:uFillTx/>
                <a:latin typeface="Corbel" panose="020B0503020204020204" pitchFamily="34" charset="0"/>
              </a:rPr>
              <a:t>Galatians</a:t>
            </a:r>
            <a:r>
              <a:rPr kumimoji="0" lang="en-US" sz="2800" b="1" i="0" u="none" strike="noStrike" kern="0" cap="none" spc="-199" normalizeH="0" noProof="0" dirty="0">
                <a:ln>
                  <a:noFill/>
                </a:ln>
                <a:solidFill>
                  <a:prstClr val="white"/>
                </a:solidFill>
                <a:effectLst/>
                <a:uLnTx/>
                <a:uFillTx/>
                <a:latin typeface="Corbel" panose="020B0503020204020204" pitchFamily="34" charset="0"/>
              </a:rPr>
              <a:t> </a:t>
            </a:r>
            <a:r>
              <a:rPr kumimoji="0" lang="en-US" sz="2800" b="1" i="0" u="none" strike="noStrike" kern="0" cap="none" spc="-19" normalizeH="0" noProof="0" dirty="0">
                <a:ln>
                  <a:noFill/>
                </a:ln>
                <a:solidFill>
                  <a:prstClr val="white"/>
                </a:solidFill>
                <a:effectLst/>
                <a:uLnTx/>
                <a:uFillTx/>
                <a:latin typeface="Corbel" panose="020B0503020204020204" pitchFamily="34" charset="0"/>
              </a:rPr>
              <a:t>1:6-10</a:t>
            </a:r>
            <a:endParaRPr kumimoji="0" lang="en-US" sz="2800" b="0" i="0" u="none" strike="noStrike" kern="0" cap="none" spc="0" normalizeH="0" noProof="0" dirty="0">
              <a:ln>
                <a:noFill/>
              </a:ln>
              <a:solidFill>
                <a:prstClr val="white"/>
              </a:solidFill>
              <a:effectLst/>
              <a:uLnTx/>
              <a:uFillTx/>
              <a:latin typeface="Corbel" panose="020B0503020204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0" y="857232"/>
            <a:ext cx="8010144" cy="713176"/>
          </a:xfrm>
          <a:prstGeom prst="rect">
            <a:avLst/>
          </a:prstGeom>
          <a:ln w="28575">
            <a:solidFill>
              <a:srgbClr val="C77C0D"/>
            </a:solidFill>
          </a:ln>
        </p:spPr>
        <p:txBody>
          <a:bodyPr vert="horz" wrap="none" lIns="0" tIns="96679" rIns="182880" bIns="0" rtlCol="0">
            <a:spAutoFit/>
          </a:bodyPr>
          <a:lstStyle/>
          <a:p>
            <a:pPr algn="r">
              <a:spcBef>
                <a:spcPts val="761"/>
              </a:spcBef>
            </a:pPr>
            <a:r>
              <a:rPr sz="4000" b="1" dirty="0">
                <a:solidFill>
                  <a:schemeClr val="tx1"/>
                </a:solidFill>
                <a:latin typeface="Corbel" panose="020B0503020204020204" pitchFamily="34" charset="0"/>
              </a:rPr>
              <a:t>Some</a:t>
            </a:r>
            <a:r>
              <a:rPr sz="4000" b="1" spc="-199" dirty="0">
                <a:solidFill>
                  <a:schemeClr val="tx1"/>
                </a:solidFill>
                <a:latin typeface="Corbel" panose="020B0503020204020204" pitchFamily="34" charset="0"/>
              </a:rPr>
              <a:t> </a:t>
            </a:r>
            <a:r>
              <a:rPr sz="4000" b="1" spc="-15" dirty="0">
                <a:solidFill>
                  <a:schemeClr val="tx1"/>
                </a:solidFill>
                <a:latin typeface="Corbel" panose="020B0503020204020204" pitchFamily="34" charset="0"/>
              </a:rPr>
              <a:t>things</a:t>
            </a:r>
            <a:r>
              <a:rPr sz="4000" b="1" spc="-195" dirty="0">
                <a:solidFill>
                  <a:schemeClr val="tx1"/>
                </a:solidFill>
                <a:latin typeface="Corbel" panose="020B0503020204020204" pitchFamily="34" charset="0"/>
              </a:rPr>
              <a:t> </a:t>
            </a:r>
            <a:r>
              <a:rPr sz="4000" b="1" dirty="0">
                <a:solidFill>
                  <a:schemeClr val="tx1"/>
                </a:solidFill>
                <a:latin typeface="Corbel" panose="020B0503020204020204" pitchFamily="34" charset="0"/>
              </a:rPr>
              <a:t>have</a:t>
            </a:r>
            <a:r>
              <a:rPr sz="4000" b="1" spc="-184" dirty="0">
                <a:solidFill>
                  <a:schemeClr val="tx1"/>
                </a:solidFill>
                <a:latin typeface="Corbel" panose="020B0503020204020204" pitchFamily="34" charset="0"/>
              </a:rPr>
              <a:t> </a:t>
            </a:r>
            <a:r>
              <a:rPr sz="4000" b="1" dirty="0">
                <a:solidFill>
                  <a:schemeClr val="tx1"/>
                </a:solidFill>
                <a:latin typeface="Corbel" panose="020B0503020204020204" pitchFamily="34" charset="0"/>
              </a:rPr>
              <a:t>not</a:t>
            </a:r>
            <a:r>
              <a:rPr sz="4000" b="1" spc="-188" dirty="0">
                <a:solidFill>
                  <a:schemeClr val="tx1"/>
                </a:solidFill>
                <a:latin typeface="Corbel" panose="020B0503020204020204" pitchFamily="34" charset="0"/>
              </a:rPr>
              <a:t> </a:t>
            </a:r>
            <a:r>
              <a:rPr sz="4000" b="1" spc="-8" dirty="0">
                <a:solidFill>
                  <a:schemeClr val="tx1"/>
                </a:solidFill>
                <a:latin typeface="Corbel" panose="020B0503020204020204" pitchFamily="34" charset="0"/>
              </a:rPr>
              <a:t>changed</a:t>
            </a:r>
            <a:endParaRPr sz="4000" b="1" dirty="0">
              <a:solidFill>
                <a:schemeClr val="tx1"/>
              </a:solidFill>
              <a:latin typeface="Corbel" panose="020B0503020204020204" pitchFamily="34" charset="0"/>
            </a:endParaRPr>
          </a:p>
        </p:txBody>
      </p:sp>
      <p:sp>
        <p:nvSpPr>
          <p:cNvPr id="4" name="object 4"/>
          <p:cNvSpPr txBox="1"/>
          <p:nvPr/>
        </p:nvSpPr>
        <p:spPr>
          <a:xfrm>
            <a:off x="228599" y="1581912"/>
            <a:ext cx="8229600" cy="3518751"/>
          </a:xfrm>
          <a:prstGeom prst="rect">
            <a:avLst/>
          </a:prstGeom>
        </p:spPr>
        <p:txBody>
          <a:bodyPr vert="horz" wrap="square" lIns="0" tIns="10001" rIns="0" bIns="0" rtlCol="0">
            <a:spAutoFit/>
          </a:bodyPr>
          <a:lstStyle/>
          <a:p>
            <a:pPr lvl="0">
              <a:buClr>
                <a:srgbClr val="7B4A3A"/>
              </a:buClr>
              <a:tabLst>
                <a:tab pos="2408873" algn="l"/>
              </a:tabLst>
              <a:defRPr/>
            </a:pPr>
            <a:r>
              <a:rPr lang="en-US" sz="3200" b="1" kern="0" dirty="0">
                <a:latin typeface="Corbel" panose="020B0503020204020204" pitchFamily="34" charset="0"/>
                <a:cs typeface="Arial"/>
              </a:rPr>
              <a:t>Sin</a:t>
            </a:r>
            <a:r>
              <a:rPr lang="en-US" sz="3200" b="1" kern="0" spc="-23" dirty="0">
                <a:latin typeface="Corbel" panose="020B0503020204020204" pitchFamily="34" charset="0"/>
                <a:cs typeface="Arial"/>
              </a:rPr>
              <a:t> </a:t>
            </a:r>
            <a:r>
              <a:rPr lang="en-US" sz="3200" b="1" kern="0" dirty="0">
                <a:latin typeface="Corbel" panose="020B0503020204020204" pitchFamily="34" charset="0"/>
                <a:cs typeface="Arial"/>
              </a:rPr>
              <a:t>is</a:t>
            </a:r>
            <a:r>
              <a:rPr lang="en-US" sz="3200" b="1" kern="0" spc="-30" dirty="0">
                <a:latin typeface="Corbel" panose="020B0503020204020204" pitchFamily="34" charset="0"/>
                <a:cs typeface="Arial"/>
              </a:rPr>
              <a:t> </a:t>
            </a:r>
            <a:r>
              <a:rPr lang="en-US" sz="3200" b="1" kern="0" dirty="0">
                <a:latin typeface="Corbel" panose="020B0503020204020204" pitchFamily="34" charset="0"/>
                <a:cs typeface="Arial"/>
              </a:rPr>
              <a:t>still</a:t>
            </a:r>
            <a:r>
              <a:rPr lang="en-US" sz="3200" b="1" kern="0" spc="-8" dirty="0">
                <a:latin typeface="Corbel" panose="020B0503020204020204" pitchFamily="34" charset="0"/>
                <a:cs typeface="Arial"/>
              </a:rPr>
              <a:t> </a:t>
            </a:r>
            <a:r>
              <a:rPr lang="en-US" sz="3200" b="1" kern="0" dirty="0">
                <a:latin typeface="Corbel" panose="020B0503020204020204" pitchFamily="34" charset="0"/>
                <a:cs typeface="Arial"/>
              </a:rPr>
              <a:t>the</a:t>
            </a:r>
            <a:r>
              <a:rPr lang="en-US" sz="3200" b="1" kern="0" spc="-26" dirty="0">
                <a:latin typeface="Corbel" panose="020B0503020204020204" pitchFamily="34" charset="0"/>
                <a:cs typeface="Arial"/>
              </a:rPr>
              <a:t> </a:t>
            </a:r>
            <a:r>
              <a:rPr lang="en-US" sz="3200" b="1" kern="0" spc="-8" dirty="0">
                <a:latin typeface="Corbel" panose="020B0503020204020204" pitchFamily="34" charset="0"/>
                <a:cs typeface="Arial"/>
              </a:rPr>
              <a:t>sickness that afflicts us all</a:t>
            </a:r>
            <a:endParaRPr kumimoji="0" sz="2800" b="1" i="0" u="none" strike="noStrike" kern="0" cap="none" spc="0" normalizeH="0" baseline="0" noProof="0" dirty="0">
              <a:ln>
                <a:noFill/>
              </a:ln>
              <a:effectLst/>
              <a:uLnTx/>
              <a:uFillTx/>
              <a:latin typeface="Corbel" panose="020B0503020204020204" pitchFamily="34" charset="0"/>
              <a:cs typeface="Arial"/>
            </a:endParaRPr>
          </a:p>
          <a:p>
            <a:pPr marL="234950" marR="437198" lvl="0" indent="-234950" defTabSz="914400" eaLnBrk="1" fontAlgn="auto" latinLnBrk="0" hangingPunct="1">
              <a:buClr>
                <a:schemeClr val="tx1"/>
              </a:buClr>
              <a:buSzTx/>
              <a:buFont typeface="Arial" panose="020B0604020202020204" pitchFamily="34" charset="0"/>
              <a:buChar char="•"/>
              <a:tabLst>
                <a:tab pos="438150" algn="l"/>
              </a:tabLst>
              <a:defRPr/>
            </a:pPr>
            <a:r>
              <a:rPr kumimoji="0" sz="2800" i="0" u="none" strike="noStrike" kern="0" cap="none" spc="0" normalizeH="0" baseline="0" noProof="0" dirty="0">
                <a:ln>
                  <a:noFill/>
                </a:ln>
                <a:effectLst/>
                <a:uLnTx/>
                <a:uFillTx/>
                <a:latin typeface="Corbel" panose="020B0503020204020204" pitchFamily="34" charset="0"/>
                <a:cs typeface="Arial"/>
              </a:rPr>
              <a:t>The</a:t>
            </a:r>
            <a:r>
              <a:rPr kumimoji="0" sz="2800" i="0" u="none" strike="noStrike" kern="0" cap="none" spc="-26"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solution</a:t>
            </a:r>
            <a:r>
              <a:rPr kumimoji="0" sz="2800" i="0" u="none" strike="noStrike" kern="0" cap="none" spc="-23"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to</a:t>
            </a:r>
            <a:r>
              <a:rPr kumimoji="0" sz="2800" i="0" u="none" strike="noStrike" kern="0" cap="none" spc="-15"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sin</a:t>
            </a:r>
            <a:r>
              <a:rPr kumimoji="0" sz="2800" i="0" u="none" strike="noStrike" kern="0" cap="none" spc="-34"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is</a:t>
            </a:r>
            <a:r>
              <a:rPr kumimoji="0" sz="2800" i="0" u="none" strike="noStrike" kern="0" cap="none" spc="-15"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still</a:t>
            </a:r>
            <a:r>
              <a:rPr kumimoji="0" sz="2800" i="0" u="none" strike="noStrike" kern="0" cap="none" spc="-15"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the</a:t>
            </a:r>
            <a:r>
              <a:rPr kumimoji="0" sz="2800" i="0" u="none" strike="noStrike" kern="0" cap="none" spc="-26"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same</a:t>
            </a:r>
            <a:r>
              <a:rPr kumimoji="0" sz="2800" i="0" u="none" strike="noStrike" kern="0" cap="none" spc="-34"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as</a:t>
            </a:r>
            <a:r>
              <a:rPr kumimoji="0" sz="2800" i="0" u="none" strike="noStrike" kern="0" cap="none" spc="-15" normalizeH="0" baseline="0" noProof="0" dirty="0">
                <a:ln>
                  <a:noFill/>
                </a:ln>
                <a:effectLst/>
                <a:uLnTx/>
                <a:uFillTx/>
                <a:latin typeface="Corbel" panose="020B0503020204020204" pitchFamily="34" charset="0"/>
                <a:cs typeface="Arial"/>
              </a:rPr>
              <a:t> when </a:t>
            </a:r>
            <a:r>
              <a:rPr kumimoji="0" sz="2800" i="0" u="none" strike="noStrike" kern="0" cap="none" spc="0" normalizeH="0" baseline="0" noProof="0" dirty="0">
                <a:ln>
                  <a:noFill/>
                </a:ln>
                <a:effectLst/>
                <a:uLnTx/>
                <a:uFillTx/>
                <a:latin typeface="Corbel" panose="020B0503020204020204" pitchFamily="34" charset="0"/>
                <a:cs typeface="Arial"/>
              </a:rPr>
              <a:t>the</a:t>
            </a:r>
            <a:r>
              <a:rPr kumimoji="0" sz="2800" i="0" u="none" strike="noStrike" kern="0" cap="none" spc="-23"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gospel</a:t>
            </a:r>
            <a:r>
              <a:rPr kumimoji="0" sz="2800" i="0" u="none" strike="noStrike" kern="0" cap="none" spc="-8"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was</a:t>
            </a:r>
            <a:r>
              <a:rPr kumimoji="0" lang="en-US" sz="2800" i="0" u="none" strike="noStrike" kern="0" cap="none" spc="0" normalizeH="0" baseline="0" noProof="0" dirty="0">
                <a:ln>
                  <a:noFill/>
                </a:ln>
                <a:effectLst/>
                <a:uLnTx/>
                <a:uFillTx/>
                <a:latin typeface="Corbel" panose="020B0503020204020204" pitchFamily="34" charset="0"/>
                <a:cs typeface="Arial"/>
              </a:rPr>
              <a:t> first</a:t>
            </a:r>
            <a:r>
              <a:rPr kumimoji="0" sz="2800" i="0" u="none" strike="noStrike" kern="0" cap="none" spc="-15" normalizeH="0" baseline="0" noProof="0" dirty="0">
                <a:ln>
                  <a:noFill/>
                </a:ln>
                <a:effectLst/>
                <a:uLnTx/>
                <a:uFillTx/>
                <a:latin typeface="Corbel" panose="020B0503020204020204" pitchFamily="34" charset="0"/>
                <a:cs typeface="Arial"/>
              </a:rPr>
              <a:t> </a:t>
            </a:r>
            <a:r>
              <a:rPr kumimoji="0" sz="2800" i="0" u="none" strike="noStrike" kern="0" cap="none" spc="-8" normalizeH="0" baseline="0" noProof="0" dirty="0">
                <a:ln>
                  <a:noFill/>
                </a:ln>
                <a:effectLst/>
                <a:uLnTx/>
                <a:uFillTx/>
                <a:latin typeface="Corbel" panose="020B0503020204020204" pitchFamily="34" charset="0"/>
                <a:cs typeface="Arial"/>
              </a:rPr>
              <a:t>preached</a:t>
            </a:r>
            <a:endParaRPr kumimoji="0" sz="2800" i="0" u="none" strike="noStrike" kern="0" cap="none" spc="0" normalizeH="0" baseline="0" noProof="0" dirty="0">
              <a:ln>
                <a:noFill/>
              </a:ln>
              <a:effectLst/>
              <a:uLnTx/>
              <a:uFillTx/>
              <a:latin typeface="Corbel" panose="020B0503020204020204" pitchFamily="34" charset="0"/>
              <a:cs typeface="Arial"/>
            </a:endParaRPr>
          </a:p>
          <a:p>
            <a:pPr lvl="1" indent="-234950">
              <a:buClr>
                <a:schemeClr val="tx1"/>
              </a:buClr>
              <a:buFont typeface="Arial" panose="020B0604020202020204" pitchFamily="34" charset="0"/>
              <a:buChar char="•"/>
              <a:tabLst>
                <a:tab pos="437674" algn="l"/>
              </a:tabLst>
              <a:defRPr/>
            </a:pPr>
            <a:r>
              <a:rPr kumimoji="0" sz="2800" i="0" u="none" strike="noStrike" kern="0" cap="none" spc="0" normalizeH="0" baseline="0" noProof="0" dirty="0">
                <a:ln>
                  <a:noFill/>
                </a:ln>
                <a:effectLst/>
                <a:uLnTx/>
                <a:uFillTx/>
                <a:latin typeface="Corbel" panose="020B0503020204020204" pitchFamily="34" charset="0"/>
                <a:cs typeface="Bookman Old Style"/>
              </a:rPr>
              <a:t>Romans</a:t>
            </a:r>
            <a:r>
              <a:rPr kumimoji="0" sz="2800" i="0" u="none" strike="noStrike" kern="0" cap="none" spc="-30"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Bookman Old Style"/>
              </a:rPr>
              <a:t>6:23</a:t>
            </a:r>
            <a:r>
              <a:rPr kumimoji="0" sz="2800" i="0" u="none" strike="noStrike" kern="0" cap="none" spc="-15"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Bookman Old Style"/>
              </a:rPr>
              <a:t>–</a:t>
            </a:r>
            <a:r>
              <a:rPr lang="en-US" sz="2800" kern="0" spc="-11" dirty="0">
                <a:latin typeface="Corbel" panose="020B0503020204020204" pitchFamily="34" charset="0"/>
                <a:cs typeface="Bookman Old Style"/>
              </a:rPr>
              <a:t> “… </a:t>
            </a:r>
            <a:r>
              <a:rPr kumimoji="0" sz="2800" i="0" u="none" strike="noStrike" kern="0" cap="none" spc="0" normalizeH="0" baseline="0" noProof="0" dirty="0">
                <a:ln>
                  <a:noFill/>
                </a:ln>
                <a:effectLst/>
                <a:uLnTx/>
                <a:uFillTx/>
                <a:latin typeface="Corbel" panose="020B0503020204020204" pitchFamily="34" charset="0"/>
                <a:cs typeface="Arial"/>
              </a:rPr>
              <a:t>the</a:t>
            </a:r>
            <a:r>
              <a:rPr kumimoji="0" lang="en-US" sz="2800" i="0" u="none" strike="noStrike" kern="0" cap="none" spc="0" normalizeH="0" baseline="0" noProof="0" dirty="0">
                <a:ln>
                  <a:noFill/>
                </a:ln>
                <a:effectLst/>
                <a:uLnTx/>
                <a:uFillTx/>
                <a:latin typeface="Corbel" panose="020B0503020204020204" pitchFamily="34" charset="0"/>
                <a:cs typeface="Arial"/>
              </a:rPr>
              <a:t> free</a:t>
            </a:r>
            <a:r>
              <a:rPr kumimoji="0" sz="2800" i="0" u="none" strike="noStrike" kern="0" cap="none" spc="-26"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gift</a:t>
            </a:r>
            <a:r>
              <a:rPr kumimoji="0" sz="2800" i="0" u="none" strike="noStrike" kern="0" cap="none" spc="-30"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of</a:t>
            </a:r>
            <a:r>
              <a:rPr kumimoji="0" sz="2800" i="0" u="none" strike="noStrike" kern="0" cap="none" spc="-23"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God</a:t>
            </a:r>
            <a:r>
              <a:rPr kumimoji="0" sz="2800" i="0" u="none" strike="noStrike" kern="0" cap="none" spc="-19"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is</a:t>
            </a:r>
            <a:r>
              <a:rPr kumimoji="0" sz="2800" i="0" u="none" strike="noStrike" kern="0" cap="none" spc="-15"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eternal</a:t>
            </a:r>
            <a:r>
              <a:rPr kumimoji="0" sz="2800" i="0" u="none" strike="noStrike" kern="0" cap="none" spc="-30" normalizeH="0" baseline="0" noProof="0" dirty="0">
                <a:ln>
                  <a:noFill/>
                </a:ln>
                <a:effectLst/>
                <a:uLnTx/>
                <a:uFillTx/>
                <a:latin typeface="Corbel" panose="020B0503020204020204" pitchFamily="34" charset="0"/>
                <a:cs typeface="Arial"/>
              </a:rPr>
              <a:t> </a:t>
            </a:r>
            <a:r>
              <a:rPr kumimoji="0" sz="2800" i="0" u="none" strike="noStrike" kern="0" cap="none" spc="-15" normalizeH="0" baseline="0" noProof="0" dirty="0">
                <a:ln>
                  <a:noFill/>
                </a:ln>
                <a:effectLst/>
                <a:uLnTx/>
                <a:uFillTx/>
                <a:latin typeface="Corbel" panose="020B0503020204020204" pitchFamily="34" charset="0"/>
                <a:cs typeface="Arial"/>
              </a:rPr>
              <a:t>life</a:t>
            </a:r>
            <a:r>
              <a:rPr kumimoji="0" lang="en-US" sz="2800" i="0" u="none" strike="noStrike" kern="0" cap="none" spc="-15"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in Christ</a:t>
            </a:r>
            <a:r>
              <a:rPr kumimoji="0" sz="2800" i="0" u="none" strike="noStrike" kern="0" cap="none" spc="-15"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Jesus</a:t>
            </a:r>
            <a:r>
              <a:rPr kumimoji="0" sz="2800" i="0" u="none" strike="noStrike" kern="0" cap="none" spc="-19"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our</a:t>
            </a:r>
            <a:r>
              <a:rPr kumimoji="0" sz="2800" i="0" u="none" strike="noStrike" kern="0" cap="none" spc="-19" normalizeH="0" baseline="0" noProof="0" dirty="0">
                <a:ln>
                  <a:noFill/>
                </a:ln>
                <a:effectLst/>
                <a:uLnTx/>
                <a:uFillTx/>
                <a:latin typeface="Corbel" panose="020B0503020204020204" pitchFamily="34" charset="0"/>
                <a:cs typeface="Arial"/>
              </a:rPr>
              <a:t> </a:t>
            </a:r>
            <a:r>
              <a:rPr kumimoji="0" sz="2800" i="0" u="none" strike="noStrike" kern="0" cap="none" spc="-15" normalizeH="0" baseline="0" noProof="0" dirty="0">
                <a:ln>
                  <a:noFill/>
                </a:ln>
                <a:effectLst/>
                <a:uLnTx/>
                <a:uFillTx/>
                <a:latin typeface="Corbel" panose="020B0503020204020204" pitchFamily="34" charset="0"/>
                <a:cs typeface="Arial"/>
              </a:rPr>
              <a:t>Lor</a:t>
            </a:r>
            <a:r>
              <a:rPr kumimoji="0" lang="en-US" sz="2800" i="0" u="none" strike="noStrike" kern="0" cap="none" spc="-15" normalizeH="0" baseline="0" noProof="0" dirty="0">
                <a:ln>
                  <a:noFill/>
                </a:ln>
                <a:effectLst/>
                <a:uLnTx/>
                <a:uFillTx/>
                <a:latin typeface="Corbel" panose="020B0503020204020204" pitchFamily="34" charset="0"/>
                <a:cs typeface="Arial"/>
              </a:rPr>
              <a:t>d”</a:t>
            </a:r>
            <a:endParaRPr kumimoji="0" sz="2800" i="0" u="none" strike="noStrike" kern="0" cap="none" spc="0" normalizeH="0" baseline="0" noProof="0" dirty="0">
              <a:ln>
                <a:noFill/>
              </a:ln>
              <a:effectLst/>
              <a:uLnTx/>
              <a:uFillTx/>
              <a:latin typeface="Corbel" panose="020B0503020204020204" pitchFamily="34" charset="0"/>
              <a:cs typeface="Arial"/>
            </a:endParaRPr>
          </a:p>
          <a:p>
            <a:pPr marR="3810" lvl="1" indent="-234950">
              <a:buClr>
                <a:schemeClr val="tx1"/>
              </a:buClr>
              <a:buFont typeface="Arial" panose="020B0604020202020204" pitchFamily="34" charset="0"/>
              <a:buChar char="•"/>
              <a:tabLst>
                <a:tab pos="438150" algn="l"/>
              </a:tabLst>
              <a:defRPr/>
            </a:pPr>
            <a:r>
              <a:rPr kumimoji="0" sz="2800" i="0" u="none" strike="noStrike" kern="0" cap="none" spc="0" normalizeH="0" baseline="0" noProof="0" dirty="0">
                <a:ln>
                  <a:noFill/>
                </a:ln>
                <a:effectLst/>
                <a:uLnTx/>
                <a:uFillTx/>
                <a:latin typeface="Corbel" panose="020B0503020204020204" pitchFamily="34" charset="0"/>
                <a:cs typeface="Bookman Old Style"/>
              </a:rPr>
              <a:t>Acts</a:t>
            </a:r>
            <a:r>
              <a:rPr kumimoji="0" sz="2800" i="0" u="none" strike="noStrike" kern="0" cap="none" spc="-26"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Bookman Old Style"/>
              </a:rPr>
              <a:t>4:</a:t>
            </a:r>
            <a:r>
              <a:rPr kumimoji="0" lang="en-US" sz="2800" i="0" u="none" strike="noStrike" kern="0" cap="none" spc="0" normalizeH="0" baseline="0" noProof="0" dirty="0">
                <a:ln>
                  <a:noFill/>
                </a:ln>
                <a:effectLst/>
                <a:uLnTx/>
                <a:uFillTx/>
                <a:latin typeface="Corbel" panose="020B0503020204020204" pitchFamily="34" charset="0"/>
                <a:cs typeface="Bookman Old Style"/>
              </a:rPr>
              <a:t>11-</a:t>
            </a:r>
            <a:r>
              <a:rPr kumimoji="0" sz="2800" i="0" u="none" strike="noStrike" kern="0" cap="none" spc="0" normalizeH="0" baseline="0" noProof="0" dirty="0">
                <a:ln>
                  <a:noFill/>
                </a:ln>
                <a:effectLst/>
                <a:uLnTx/>
                <a:uFillTx/>
                <a:latin typeface="Corbel" panose="020B0503020204020204" pitchFamily="34" charset="0"/>
                <a:cs typeface="Bookman Old Style"/>
              </a:rPr>
              <a:t>12</a:t>
            </a:r>
            <a:r>
              <a:rPr kumimoji="0" sz="2800" i="0" u="none" strike="noStrike" kern="0" cap="none" spc="-15"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Arial"/>
              </a:rPr>
              <a:t>–</a:t>
            </a:r>
            <a:r>
              <a:rPr lang="en-US" sz="2800" kern="0" spc="-23" dirty="0">
                <a:latin typeface="Corbel" panose="020B0503020204020204" pitchFamily="34" charset="0"/>
                <a:cs typeface="Arial"/>
              </a:rPr>
              <a:t> “… </a:t>
            </a:r>
            <a:r>
              <a:rPr kumimoji="0" lang="en-US" sz="2800" i="0" u="none" strike="noStrike" kern="0" cap="none" spc="0" normalizeH="0" baseline="0" noProof="0" dirty="0">
                <a:ln>
                  <a:noFill/>
                </a:ln>
                <a:effectLst/>
                <a:uLnTx/>
                <a:uFillTx/>
                <a:latin typeface="Corbel" panose="020B0503020204020204" pitchFamily="34" charset="0"/>
                <a:cs typeface="Arial"/>
              </a:rPr>
              <a:t>there is salvation in no one else”</a:t>
            </a:r>
          </a:p>
          <a:p>
            <a:pPr marR="3810" lvl="1" indent="-234950">
              <a:buClr>
                <a:schemeClr val="tx1"/>
              </a:buClr>
              <a:buFont typeface="Arial" panose="020B0604020202020204" pitchFamily="34" charset="0"/>
              <a:buChar char="•"/>
              <a:tabLst>
                <a:tab pos="438150" algn="l"/>
              </a:tabLst>
              <a:defRPr/>
            </a:pPr>
            <a:r>
              <a:rPr lang="en-US" sz="2800" kern="0" dirty="0">
                <a:latin typeface="Corbel" panose="020B0503020204020204" pitchFamily="34" charset="0"/>
                <a:cs typeface="Arial"/>
              </a:rPr>
              <a:t>I Peter 3:21 – “… an appeal to God for a good conscience”</a:t>
            </a:r>
            <a:endParaRPr kumimoji="0" sz="2800" i="0" u="none" strike="noStrike" kern="0" cap="none" spc="0" normalizeH="0" baseline="0" noProof="0" dirty="0">
              <a:ln>
                <a:noFill/>
              </a:ln>
              <a:effectLst/>
              <a:uLnTx/>
              <a:uFillTx/>
              <a:latin typeface="Corbel" panose="020B0503020204020204" pitchFamily="34" charset="0"/>
              <a:cs typeface="Arial"/>
            </a:endParaRPr>
          </a:p>
        </p:txBody>
      </p:sp>
      <p:pic>
        <p:nvPicPr>
          <p:cNvPr id="5" name="Picture 4">
            <a:extLst>
              <a:ext uri="{FF2B5EF4-FFF2-40B4-BE49-F238E27FC236}">
                <a16:creationId xmlns:a16="http://schemas.microsoft.com/office/drawing/2014/main" id="{B08F41DF-A551-21D5-A8B5-246A4EB44149}"/>
              </a:ext>
            </a:extLst>
          </p:cNvPr>
          <p:cNvPicPr>
            <a:picLocks noChangeAspect="1"/>
          </p:cNvPicPr>
          <p:nvPr/>
        </p:nvPicPr>
        <p:blipFill>
          <a:blip r:embed="rId3"/>
          <a:stretch>
            <a:fillRect/>
          </a:stretch>
        </p:blipFill>
        <p:spPr>
          <a:xfrm>
            <a:off x="8013649" y="844875"/>
            <a:ext cx="978408" cy="73579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0" y="857232"/>
            <a:ext cx="8005763" cy="713176"/>
          </a:xfrm>
          <a:prstGeom prst="rect">
            <a:avLst/>
          </a:prstGeom>
          <a:ln w="28575">
            <a:solidFill>
              <a:srgbClr val="C77C0D"/>
            </a:solidFill>
          </a:ln>
        </p:spPr>
        <p:txBody>
          <a:bodyPr vert="horz" wrap="square" lIns="0" tIns="96679" rIns="182880" bIns="0" rtlCol="0">
            <a:spAutoFit/>
          </a:bodyPr>
          <a:lstStyle/>
          <a:p>
            <a:pPr algn="r">
              <a:spcBef>
                <a:spcPts val="761"/>
              </a:spcBef>
            </a:pPr>
            <a:r>
              <a:rPr sz="4000" b="1" dirty="0">
                <a:solidFill>
                  <a:schemeClr val="tx1"/>
                </a:solidFill>
                <a:latin typeface="Corbel" panose="020B0503020204020204" pitchFamily="34" charset="0"/>
              </a:rPr>
              <a:t>Some</a:t>
            </a:r>
            <a:r>
              <a:rPr sz="4000" b="1" spc="-199" dirty="0">
                <a:solidFill>
                  <a:schemeClr val="tx1"/>
                </a:solidFill>
                <a:latin typeface="Corbel" panose="020B0503020204020204" pitchFamily="34" charset="0"/>
              </a:rPr>
              <a:t> </a:t>
            </a:r>
            <a:r>
              <a:rPr sz="4000" b="1" spc="-15" dirty="0">
                <a:solidFill>
                  <a:schemeClr val="tx1"/>
                </a:solidFill>
                <a:latin typeface="Corbel" panose="020B0503020204020204" pitchFamily="34" charset="0"/>
              </a:rPr>
              <a:t>things</a:t>
            </a:r>
            <a:r>
              <a:rPr sz="4000" b="1" spc="-195" dirty="0">
                <a:solidFill>
                  <a:schemeClr val="tx1"/>
                </a:solidFill>
                <a:latin typeface="Corbel" panose="020B0503020204020204" pitchFamily="34" charset="0"/>
              </a:rPr>
              <a:t> </a:t>
            </a:r>
            <a:r>
              <a:rPr sz="4000" b="1" dirty="0">
                <a:solidFill>
                  <a:schemeClr val="tx1"/>
                </a:solidFill>
                <a:latin typeface="Corbel" panose="020B0503020204020204" pitchFamily="34" charset="0"/>
              </a:rPr>
              <a:t>have</a:t>
            </a:r>
            <a:r>
              <a:rPr sz="4000" b="1" spc="-184" dirty="0">
                <a:solidFill>
                  <a:schemeClr val="tx1"/>
                </a:solidFill>
                <a:latin typeface="Corbel" panose="020B0503020204020204" pitchFamily="34" charset="0"/>
              </a:rPr>
              <a:t> </a:t>
            </a:r>
            <a:r>
              <a:rPr sz="4000" b="1" dirty="0">
                <a:solidFill>
                  <a:schemeClr val="tx1"/>
                </a:solidFill>
                <a:latin typeface="Corbel" panose="020B0503020204020204" pitchFamily="34" charset="0"/>
              </a:rPr>
              <a:t>not</a:t>
            </a:r>
            <a:r>
              <a:rPr sz="4000" b="1" spc="-188" dirty="0">
                <a:solidFill>
                  <a:schemeClr val="tx1"/>
                </a:solidFill>
                <a:latin typeface="Corbel" panose="020B0503020204020204" pitchFamily="34" charset="0"/>
              </a:rPr>
              <a:t> </a:t>
            </a:r>
            <a:r>
              <a:rPr sz="4000" b="1" spc="-8" dirty="0">
                <a:solidFill>
                  <a:schemeClr val="tx1"/>
                </a:solidFill>
                <a:latin typeface="Corbel" panose="020B0503020204020204" pitchFamily="34" charset="0"/>
              </a:rPr>
              <a:t>changed</a:t>
            </a:r>
            <a:endParaRPr sz="4000" b="1" dirty="0">
              <a:solidFill>
                <a:schemeClr val="tx1"/>
              </a:solidFill>
              <a:latin typeface="Corbel" panose="020B0503020204020204" pitchFamily="34" charset="0"/>
            </a:endParaRPr>
          </a:p>
        </p:txBody>
      </p:sp>
      <p:sp>
        <p:nvSpPr>
          <p:cNvPr id="4" name="object 4"/>
          <p:cNvSpPr txBox="1"/>
          <p:nvPr/>
        </p:nvSpPr>
        <p:spPr>
          <a:xfrm>
            <a:off x="228600" y="1577149"/>
            <a:ext cx="8229600" cy="4380526"/>
          </a:xfrm>
          <a:prstGeom prst="rect">
            <a:avLst/>
          </a:prstGeom>
        </p:spPr>
        <p:txBody>
          <a:bodyPr vert="horz" wrap="square" lIns="0" tIns="10001" rIns="0" bIns="0" rtlCol="0">
            <a:spAutoFit/>
          </a:bodyPr>
          <a:lstStyle/>
          <a:p>
            <a:pPr marR="0" lvl="0" defTabSz="914400" eaLnBrk="1" fontAlgn="auto" latinLnBrk="0" hangingPunct="1">
              <a:buClr>
                <a:srgbClr val="7B4A3A"/>
              </a:buClr>
              <a:buSzTx/>
              <a:tabLst>
                <a:tab pos="2265521" algn="l"/>
              </a:tabLst>
              <a:defRPr/>
            </a:pPr>
            <a:r>
              <a:rPr kumimoji="0" sz="3200" b="1" i="0" u="none" strike="noStrike" kern="0" cap="none" spc="0" normalizeH="0" baseline="0" noProof="0" dirty="0">
                <a:ln>
                  <a:noFill/>
                </a:ln>
                <a:effectLst/>
                <a:uLnTx/>
                <a:uFillTx/>
                <a:latin typeface="Corbel" panose="020B0503020204020204" pitchFamily="34" charset="0"/>
                <a:cs typeface="Arial"/>
              </a:rPr>
              <a:t>Satan</a:t>
            </a:r>
            <a:r>
              <a:rPr kumimoji="0" sz="3200" b="1" i="0" u="none" strike="noStrike" kern="0" cap="none" spc="-11" normalizeH="0" baseline="0" noProof="0" dirty="0">
                <a:ln>
                  <a:noFill/>
                </a:ln>
                <a:effectLst/>
                <a:uLnTx/>
                <a:uFillTx/>
                <a:latin typeface="Corbel" panose="020B0503020204020204" pitchFamily="34" charset="0"/>
                <a:cs typeface="Arial"/>
              </a:rPr>
              <a:t> </a:t>
            </a:r>
            <a:r>
              <a:rPr kumimoji="0" sz="3200" b="1" i="0" u="none" strike="noStrike" kern="0" cap="none" spc="0" normalizeH="0" baseline="0" noProof="0" dirty="0">
                <a:ln>
                  <a:noFill/>
                </a:ln>
                <a:effectLst/>
                <a:uLnTx/>
                <a:uFillTx/>
                <a:latin typeface="Corbel" panose="020B0503020204020204" pitchFamily="34" charset="0"/>
                <a:cs typeface="Arial"/>
              </a:rPr>
              <a:t>has</a:t>
            </a:r>
            <a:r>
              <a:rPr kumimoji="0" sz="3200" b="1" i="0" u="none" strike="noStrike" kern="0" cap="none" spc="-4" normalizeH="0" baseline="0" noProof="0" dirty="0">
                <a:ln>
                  <a:noFill/>
                </a:ln>
                <a:effectLst/>
                <a:uLnTx/>
                <a:uFillTx/>
                <a:latin typeface="Corbel" panose="020B0503020204020204" pitchFamily="34" charset="0"/>
                <a:cs typeface="Arial"/>
              </a:rPr>
              <a:t> </a:t>
            </a:r>
            <a:r>
              <a:rPr kumimoji="0" sz="3200" b="1" i="0" u="none" strike="noStrike" kern="0" cap="none" spc="0" normalizeH="0" baseline="0" noProof="0" dirty="0">
                <a:ln>
                  <a:noFill/>
                </a:ln>
                <a:effectLst/>
                <a:uLnTx/>
                <a:uFillTx/>
                <a:latin typeface="Corbel" panose="020B0503020204020204" pitchFamily="34" charset="0"/>
                <a:cs typeface="Arial"/>
              </a:rPr>
              <a:t>not</a:t>
            </a:r>
            <a:r>
              <a:rPr kumimoji="0" sz="3200" b="1" i="0" u="none" strike="noStrike" kern="0" cap="none" spc="4" normalizeH="0" baseline="0" noProof="0" dirty="0">
                <a:ln>
                  <a:noFill/>
                </a:ln>
                <a:effectLst/>
                <a:uLnTx/>
                <a:uFillTx/>
                <a:latin typeface="Corbel" panose="020B0503020204020204" pitchFamily="34" charset="0"/>
                <a:cs typeface="Arial"/>
              </a:rPr>
              <a:t> </a:t>
            </a:r>
            <a:r>
              <a:rPr kumimoji="0" sz="3200" b="1" i="0" u="none" strike="noStrike" kern="0" cap="none" spc="-8" normalizeH="0" baseline="0" noProof="0" dirty="0">
                <a:ln>
                  <a:noFill/>
                </a:ln>
                <a:effectLst/>
                <a:uLnTx/>
                <a:uFillTx/>
                <a:latin typeface="Corbel" panose="020B0503020204020204" pitchFamily="34" charset="0"/>
                <a:cs typeface="Arial"/>
              </a:rPr>
              <a:t>changed</a:t>
            </a:r>
            <a:endParaRPr kumimoji="0" sz="2800" b="1" i="0" u="none" strike="noStrike" kern="0" cap="none" spc="0" normalizeH="0" baseline="0" noProof="0" dirty="0">
              <a:ln>
                <a:noFill/>
              </a:ln>
              <a:effectLst/>
              <a:uLnTx/>
              <a:uFillTx/>
              <a:latin typeface="Corbel" panose="020B0503020204020204" pitchFamily="34" charset="0"/>
              <a:cs typeface="Arial"/>
            </a:endParaRPr>
          </a:p>
          <a:p>
            <a:pPr marL="234950" marR="210503" lvl="0" indent="-225425" defTabSz="914400" eaLnBrk="1" fontAlgn="auto" latinLnBrk="0" hangingPunct="1">
              <a:buClr>
                <a:schemeClr val="tx1"/>
              </a:buClr>
              <a:buSzTx/>
              <a:buFont typeface="Arial" panose="020B0604020202020204" pitchFamily="34" charset="0"/>
              <a:buChar char="•"/>
              <a:tabLst>
                <a:tab pos="457200" algn="l"/>
              </a:tabLst>
              <a:defRPr/>
            </a:pPr>
            <a:r>
              <a:rPr kumimoji="0" sz="2800" i="0" u="none" strike="noStrike" kern="0" cap="none" spc="0" normalizeH="0" baseline="0" noProof="0" dirty="0">
                <a:ln>
                  <a:noFill/>
                </a:ln>
                <a:effectLst/>
                <a:uLnTx/>
                <a:uFillTx/>
                <a:latin typeface="Corbel" panose="020B0503020204020204" pitchFamily="34" charset="0"/>
                <a:cs typeface="Arial"/>
              </a:rPr>
              <a:t>He</a:t>
            </a:r>
            <a:r>
              <a:rPr kumimoji="0" sz="2800" i="0" u="none" strike="noStrike" kern="0" cap="none" spc="-15"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lied</a:t>
            </a:r>
            <a:r>
              <a:rPr kumimoji="0" sz="2800" i="0" u="none" strike="noStrike" kern="0" cap="none" spc="-15"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to</a:t>
            </a:r>
            <a:r>
              <a:rPr kumimoji="0" sz="2800" i="0" u="none" strike="noStrike" kern="0" cap="none" spc="-23"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Eve</a:t>
            </a:r>
            <a:r>
              <a:rPr kumimoji="0" sz="2800" i="0" u="none" strike="noStrike" kern="0" cap="none" spc="-23"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and</a:t>
            </a:r>
            <a:r>
              <a:rPr kumimoji="0" sz="2800" i="0" u="none" strike="noStrike" kern="0" cap="none" spc="-15"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tempted</a:t>
            </a:r>
            <a:r>
              <a:rPr kumimoji="0" sz="2800" i="0" u="none" strike="noStrike" kern="0" cap="none" spc="-41" normalizeH="0" baseline="0" noProof="0" dirty="0">
                <a:ln>
                  <a:noFill/>
                </a:ln>
                <a:effectLst/>
                <a:uLnTx/>
                <a:uFillTx/>
                <a:latin typeface="Corbel" panose="020B0503020204020204" pitchFamily="34" charset="0"/>
                <a:cs typeface="Arial"/>
              </a:rPr>
              <a:t> </a:t>
            </a:r>
            <a:r>
              <a:rPr kumimoji="0" sz="2800" i="0" u="none" strike="noStrike" kern="0" cap="none" spc="-15" normalizeH="0" baseline="0" noProof="0" dirty="0">
                <a:ln>
                  <a:noFill/>
                </a:ln>
                <a:effectLst/>
                <a:uLnTx/>
                <a:uFillTx/>
                <a:latin typeface="Corbel" panose="020B0503020204020204" pitchFamily="34" charset="0"/>
                <a:cs typeface="Arial"/>
              </a:rPr>
              <a:t>her.</a:t>
            </a:r>
            <a:r>
              <a:rPr kumimoji="0" lang="en-US" sz="2800" i="0" u="none" strike="noStrike" kern="0" cap="none" spc="-15"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He</a:t>
            </a:r>
            <a:r>
              <a:rPr kumimoji="0" sz="2800" i="0" u="none" strike="noStrike" kern="0" cap="none" spc="-26"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is</a:t>
            </a:r>
            <a:r>
              <a:rPr kumimoji="0" sz="2800" i="0" u="none" strike="noStrike" kern="0" cap="none" spc="-11" normalizeH="0" baseline="0" noProof="0" dirty="0">
                <a:ln>
                  <a:noFill/>
                </a:ln>
                <a:effectLst/>
                <a:uLnTx/>
                <a:uFillTx/>
                <a:latin typeface="Corbel" panose="020B0503020204020204" pitchFamily="34" charset="0"/>
                <a:cs typeface="Arial"/>
              </a:rPr>
              <a:t> </a:t>
            </a:r>
            <a:r>
              <a:rPr kumimoji="0" sz="2800" i="0" u="none" strike="noStrike" kern="0" cap="none" spc="-19" normalizeH="0" baseline="0" noProof="0" dirty="0">
                <a:ln>
                  <a:noFill/>
                </a:ln>
                <a:effectLst/>
                <a:uLnTx/>
                <a:uFillTx/>
                <a:latin typeface="Corbel" panose="020B0503020204020204" pitchFamily="34" charset="0"/>
                <a:cs typeface="Arial"/>
              </a:rPr>
              <a:t>the </a:t>
            </a:r>
            <a:r>
              <a:rPr kumimoji="0" sz="2800" i="0" u="none" strike="noStrike" kern="0" cap="none" spc="0" normalizeH="0" baseline="0" noProof="0" dirty="0">
                <a:ln>
                  <a:noFill/>
                </a:ln>
                <a:effectLst/>
                <a:uLnTx/>
                <a:uFillTx/>
                <a:latin typeface="Corbel" panose="020B0503020204020204" pitchFamily="34" charset="0"/>
                <a:cs typeface="Arial"/>
              </a:rPr>
              <a:t>same</a:t>
            </a:r>
            <a:r>
              <a:rPr kumimoji="0" sz="2800" i="0" u="none" strike="noStrike" kern="0" cap="none" spc="-30"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evil</a:t>
            </a:r>
            <a:r>
              <a:rPr kumimoji="0" sz="2800" i="0" u="none" strike="noStrike" kern="0" cap="none" spc="-19"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and</a:t>
            </a:r>
            <a:r>
              <a:rPr kumimoji="0" sz="2800" i="0" u="none" strike="noStrike" kern="0" cap="none" spc="-15"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manipulative</a:t>
            </a:r>
            <a:r>
              <a:rPr kumimoji="0" sz="2800" i="0" u="none" strike="noStrike" kern="0" cap="none" spc="-19"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one</a:t>
            </a:r>
            <a:r>
              <a:rPr kumimoji="0" sz="2800" i="0" u="none" strike="noStrike" kern="0" cap="none" spc="-19"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today</a:t>
            </a:r>
            <a:r>
              <a:rPr kumimoji="0" sz="2800" i="0" u="none" strike="noStrike" kern="0" cap="none" spc="-34"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as</a:t>
            </a:r>
            <a:r>
              <a:rPr kumimoji="0" sz="2800" i="0" u="none" strike="noStrike" kern="0" cap="none" spc="-19" normalizeH="0" baseline="0" noProof="0" dirty="0">
                <a:ln>
                  <a:noFill/>
                </a:ln>
                <a:effectLst/>
                <a:uLnTx/>
                <a:uFillTx/>
                <a:latin typeface="Corbel" panose="020B0503020204020204" pitchFamily="34" charset="0"/>
                <a:cs typeface="Arial"/>
              </a:rPr>
              <a:t> he </a:t>
            </a:r>
            <a:r>
              <a:rPr kumimoji="0" sz="2800" i="0" u="none" strike="noStrike" kern="0" cap="none" spc="0" normalizeH="0" baseline="0" noProof="0" dirty="0">
                <a:ln>
                  <a:noFill/>
                </a:ln>
                <a:effectLst/>
                <a:uLnTx/>
                <a:uFillTx/>
                <a:latin typeface="Corbel" panose="020B0503020204020204" pitchFamily="34" charset="0"/>
                <a:cs typeface="Arial"/>
              </a:rPr>
              <a:t>was</a:t>
            </a:r>
            <a:r>
              <a:rPr kumimoji="0" sz="2800" i="0" u="none" strike="noStrike" kern="0" cap="none" spc="-8" normalizeH="0" baseline="0" noProof="0" dirty="0">
                <a:ln>
                  <a:noFill/>
                </a:ln>
                <a:effectLst/>
                <a:uLnTx/>
                <a:uFillTx/>
                <a:latin typeface="Corbel" panose="020B0503020204020204" pitchFamily="34" charset="0"/>
                <a:cs typeface="Arial"/>
              </a:rPr>
              <a:t> then.</a:t>
            </a:r>
            <a:endParaRPr kumimoji="0" sz="2800" i="0" u="none" strike="noStrike" kern="0" cap="none" spc="0" normalizeH="0" baseline="0" noProof="0" dirty="0">
              <a:ln>
                <a:noFill/>
              </a:ln>
              <a:effectLst/>
              <a:uLnTx/>
              <a:uFillTx/>
              <a:latin typeface="Corbel" panose="020B0503020204020204" pitchFamily="34" charset="0"/>
              <a:cs typeface="Arial"/>
            </a:endParaRPr>
          </a:p>
          <a:p>
            <a:pPr marL="692150" marR="301943" lvl="1" indent="-225425">
              <a:buClr>
                <a:schemeClr val="tx1"/>
              </a:buClr>
              <a:buFont typeface="Arial" panose="020B0604020202020204" pitchFamily="34" charset="0"/>
              <a:buChar char="•"/>
              <a:tabLst>
                <a:tab pos="457200" algn="l"/>
              </a:tabLst>
              <a:defRPr/>
            </a:pPr>
            <a:r>
              <a:rPr kumimoji="0" lang="en-US" sz="2800" i="0" u="none" strike="noStrike" kern="0" cap="none" spc="-15" normalizeH="0" baseline="0" noProof="0" dirty="0">
                <a:ln>
                  <a:noFill/>
                </a:ln>
                <a:effectLst/>
                <a:uLnTx/>
                <a:uFillTx/>
                <a:latin typeface="Corbel" panose="020B0503020204020204" pitchFamily="34" charset="0"/>
                <a:cs typeface="Bookman Old Style"/>
              </a:rPr>
              <a:t>I</a:t>
            </a:r>
            <a:r>
              <a:rPr kumimoji="0" sz="2800" i="0" u="none" strike="noStrike" kern="0" cap="none" spc="-15"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Bookman Old Style"/>
              </a:rPr>
              <a:t>Peter</a:t>
            </a:r>
            <a:r>
              <a:rPr kumimoji="0" sz="2800" i="0" u="none" strike="noStrike" kern="0" cap="none" spc="-19"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Bookman Old Style"/>
              </a:rPr>
              <a:t>5:8</a:t>
            </a:r>
            <a:r>
              <a:rPr kumimoji="0" sz="2800" i="0" u="none" strike="noStrike" kern="0" cap="none" spc="-30"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Bookman Old Style"/>
              </a:rPr>
              <a:t>–</a:t>
            </a:r>
            <a:r>
              <a:rPr kumimoji="0" lang="en-US" sz="2800" i="0" u="none" strike="noStrike" kern="0" cap="none" spc="0" normalizeH="0" baseline="0" noProof="0" dirty="0">
                <a:ln>
                  <a:noFill/>
                </a:ln>
                <a:effectLst/>
                <a:uLnTx/>
                <a:uFillTx/>
                <a:latin typeface="Corbel" panose="020B0503020204020204" pitchFamily="34" charset="0"/>
                <a:cs typeface="Bookman Old Style"/>
              </a:rPr>
              <a:t> “… the devil prowls around like a roaring lion”</a:t>
            </a:r>
            <a:endParaRPr kumimoji="0" sz="2800" i="0" u="none" strike="noStrike" kern="0" cap="none" spc="0" normalizeH="0" baseline="0" noProof="0" dirty="0">
              <a:ln>
                <a:noFill/>
              </a:ln>
              <a:effectLst/>
              <a:uLnTx/>
              <a:uFillTx/>
              <a:latin typeface="Corbel" panose="020B0503020204020204" pitchFamily="34" charset="0"/>
              <a:cs typeface="Arial"/>
            </a:endParaRPr>
          </a:p>
          <a:p>
            <a:pPr marL="692150" lvl="1" indent="-225425">
              <a:buClr>
                <a:schemeClr val="tx1"/>
              </a:buClr>
              <a:buFont typeface="Arial" panose="020B0604020202020204" pitchFamily="34" charset="0"/>
              <a:buChar char="•"/>
              <a:tabLst>
                <a:tab pos="457200" algn="l"/>
              </a:tabLst>
              <a:defRPr/>
            </a:pPr>
            <a:r>
              <a:rPr kumimoji="0" sz="2800" i="0" u="none" strike="noStrike" kern="0" cap="none" spc="0" normalizeH="0" baseline="0" noProof="0" dirty="0">
                <a:ln>
                  <a:noFill/>
                </a:ln>
                <a:effectLst/>
                <a:uLnTx/>
                <a:uFillTx/>
                <a:latin typeface="Corbel" panose="020B0503020204020204" pitchFamily="34" charset="0"/>
                <a:cs typeface="Bookman Old Style"/>
              </a:rPr>
              <a:t>Matthew</a:t>
            </a:r>
            <a:r>
              <a:rPr kumimoji="0" sz="2800" i="0" u="none" strike="noStrike" kern="0" cap="none" spc="-53"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Bookman Old Style"/>
              </a:rPr>
              <a:t>7:15</a:t>
            </a:r>
            <a:r>
              <a:rPr kumimoji="0" lang="en-US" sz="2800" i="0" u="none" strike="noStrike" kern="0" cap="none" spc="0" normalizeH="0" baseline="0" noProof="0" dirty="0">
                <a:ln>
                  <a:noFill/>
                </a:ln>
                <a:effectLst/>
                <a:uLnTx/>
                <a:uFillTx/>
                <a:latin typeface="Corbel" panose="020B0503020204020204" pitchFamily="34" charset="0"/>
                <a:cs typeface="Bookman Old Style"/>
              </a:rPr>
              <a:t> – “Beware of false prophets”</a:t>
            </a:r>
          </a:p>
          <a:p>
            <a:pPr marL="692150" lvl="1" indent="-225425">
              <a:buClr>
                <a:schemeClr val="tx1"/>
              </a:buClr>
              <a:buFont typeface="Arial" panose="020B0604020202020204" pitchFamily="34" charset="0"/>
              <a:buChar char="•"/>
              <a:tabLst>
                <a:tab pos="457200" algn="l"/>
              </a:tabLst>
              <a:defRPr/>
            </a:pPr>
            <a:r>
              <a:rPr kumimoji="0" lang="en-US" sz="2800" i="0" u="none" strike="noStrike" kern="0" cap="none" spc="-19" normalizeH="0" baseline="0" noProof="0" dirty="0">
                <a:ln>
                  <a:noFill/>
                </a:ln>
                <a:effectLst/>
                <a:uLnTx/>
                <a:uFillTx/>
                <a:latin typeface="Corbel" panose="020B0503020204020204" pitchFamily="34" charset="0"/>
                <a:cs typeface="Bookman Old Style"/>
              </a:rPr>
              <a:t>I</a:t>
            </a:r>
            <a:r>
              <a:rPr kumimoji="0" sz="2800" i="0" u="none" strike="noStrike" kern="0" cap="none" spc="-23"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Bookman Old Style"/>
              </a:rPr>
              <a:t>John</a:t>
            </a:r>
            <a:r>
              <a:rPr kumimoji="0" sz="2800" i="0" u="none" strike="noStrike" kern="0" cap="none" spc="-30"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Bookman Old Style"/>
              </a:rPr>
              <a:t>4:1</a:t>
            </a:r>
            <a:r>
              <a:rPr kumimoji="0" sz="2800" i="0" u="none" strike="noStrike" kern="0" cap="none" spc="-45"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Arial"/>
              </a:rPr>
              <a:t>–</a:t>
            </a:r>
            <a:r>
              <a:rPr kumimoji="0" lang="en-US" sz="2800" i="0" u="none" strike="noStrike" kern="0" cap="none" spc="0" normalizeH="0" baseline="0" noProof="0" dirty="0">
                <a:ln>
                  <a:noFill/>
                </a:ln>
                <a:effectLst/>
                <a:uLnTx/>
                <a:uFillTx/>
                <a:latin typeface="Corbel" panose="020B0503020204020204" pitchFamily="34" charset="0"/>
                <a:cs typeface="Arial"/>
              </a:rPr>
              <a:t> “… many false prophets have gone out into the world”</a:t>
            </a:r>
            <a:endParaRPr kumimoji="0" sz="2800" i="0" u="none" strike="noStrike" kern="0" cap="none" spc="0" normalizeH="0" baseline="0" noProof="0" dirty="0">
              <a:ln>
                <a:noFill/>
              </a:ln>
              <a:effectLst/>
              <a:uLnTx/>
              <a:uFillTx/>
              <a:latin typeface="Corbel" panose="020B0503020204020204" pitchFamily="34" charset="0"/>
              <a:cs typeface="Arial"/>
            </a:endParaRPr>
          </a:p>
          <a:p>
            <a:pPr marL="692150" marR="511016" lvl="1" indent="-225425">
              <a:buClr>
                <a:schemeClr val="tx1"/>
              </a:buClr>
              <a:buFont typeface="Arial" panose="020B0604020202020204" pitchFamily="34" charset="0"/>
              <a:buChar char="•"/>
              <a:tabLst>
                <a:tab pos="457200" algn="l"/>
              </a:tabLst>
              <a:defRPr/>
            </a:pPr>
            <a:r>
              <a:rPr kumimoji="0" lang="en-US" sz="2800" i="0" u="none" strike="noStrike" kern="0" cap="none" spc="-26" normalizeH="0" baseline="0" noProof="0" dirty="0">
                <a:ln>
                  <a:noFill/>
                </a:ln>
                <a:effectLst/>
                <a:uLnTx/>
                <a:uFillTx/>
                <a:latin typeface="Corbel" panose="020B0503020204020204" pitchFamily="34" charset="0"/>
                <a:cs typeface="Bookman Old Style"/>
              </a:rPr>
              <a:t>I</a:t>
            </a:r>
            <a:r>
              <a:rPr kumimoji="0" sz="2800" i="0" u="none" strike="noStrike" kern="0" cap="none" spc="-26"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Bookman Old Style"/>
              </a:rPr>
              <a:t>John</a:t>
            </a:r>
            <a:r>
              <a:rPr kumimoji="0" sz="2800" i="0" u="none" strike="noStrike" kern="0" cap="none" spc="-49"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Bookman Old Style"/>
              </a:rPr>
              <a:t>5:19</a:t>
            </a:r>
            <a:r>
              <a:rPr kumimoji="0" sz="2800" i="0" u="none" strike="noStrike" kern="0" cap="none" spc="-26"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Bookman Old Style"/>
              </a:rPr>
              <a:t>–</a:t>
            </a:r>
            <a:r>
              <a:rPr lang="en-US" sz="2800" kern="0" spc="-26" dirty="0">
                <a:latin typeface="Corbel" panose="020B0503020204020204" pitchFamily="34" charset="0"/>
                <a:cs typeface="Bookman Old Style"/>
              </a:rPr>
              <a:t> “… the whole world lies in the power of the evil one”</a:t>
            </a:r>
            <a:endParaRPr kumimoji="0" sz="2800" i="0" u="none" strike="noStrike" kern="0" cap="none" spc="0" normalizeH="0" baseline="0" noProof="0" dirty="0">
              <a:ln>
                <a:noFill/>
              </a:ln>
              <a:effectLst/>
              <a:uLnTx/>
              <a:uFillTx/>
              <a:latin typeface="Corbel" panose="020B0503020204020204" pitchFamily="34" charset="0"/>
              <a:cs typeface="Arial"/>
            </a:endParaRPr>
          </a:p>
        </p:txBody>
      </p:sp>
      <p:pic>
        <p:nvPicPr>
          <p:cNvPr id="5" name="Picture 4">
            <a:extLst>
              <a:ext uri="{FF2B5EF4-FFF2-40B4-BE49-F238E27FC236}">
                <a16:creationId xmlns:a16="http://schemas.microsoft.com/office/drawing/2014/main" id="{92C9F377-287F-8F96-8614-3B07A1F9E262}"/>
              </a:ext>
            </a:extLst>
          </p:cNvPr>
          <p:cNvPicPr>
            <a:picLocks noChangeAspect="1"/>
          </p:cNvPicPr>
          <p:nvPr/>
        </p:nvPicPr>
        <p:blipFill>
          <a:blip r:embed="rId3"/>
          <a:stretch>
            <a:fillRect/>
          </a:stretch>
        </p:blipFill>
        <p:spPr>
          <a:xfrm>
            <a:off x="8013649" y="844875"/>
            <a:ext cx="978408" cy="73579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0" y="857232"/>
            <a:ext cx="8005763" cy="713176"/>
          </a:xfrm>
          <a:prstGeom prst="rect">
            <a:avLst/>
          </a:prstGeom>
          <a:ln w="28575">
            <a:solidFill>
              <a:srgbClr val="C77C0D"/>
            </a:solidFill>
          </a:ln>
        </p:spPr>
        <p:txBody>
          <a:bodyPr vert="horz" wrap="square" lIns="0" tIns="96679" rIns="182880" bIns="0" rtlCol="0">
            <a:spAutoFit/>
          </a:bodyPr>
          <a:lstStyle/>
          <a:p>
            <a:pPr algn="r">
              <a:spcBef>
                <a:spcPts val="761"/>
              </a:spcBef>
            </a:pPr>
            <a:r>
              <a:rPr sz="4000" b="1" dirty="0">
                <a:solidFill>
                  <a:schemeClr val="tx1"/>
                </a:solidFill>
                <a:latin typeface="Corbel" panose="020B0503020204020204" pitchFamily="34" charset="0"/>
              </a:rPr>
              <a:t>Some</a:t>
            </a:r>
            <a:r>
              <a:rPr sz="4000" b="1" spc="-199" dirty="0">
                <a:solidFill>
                  <a:schemeClr val="tx1"/>
                </a:solidFill>
                <a:latin typeface="Corbel" panose="020B0503020204020204" pitchFamily="34" charset="0"/>
              </a:rPr>
              <a:t> </a:t>
            </a:r>
            <a:r>
              <a:rPr sz="4000" b="1" spc="-15" dirty="0">
                <a:solidFill>
                  <a:schemeClr val="tx1"/>
                </a:solidFill>
                <a:latin typeface="Corbel" panose="020B0503020204020204" pitchFamily="34" charset="0"/>
              </a:rPr>
              <a:t>things</a:t>
            </a:r>
            <a:r>
              <a:rPr sz="4000" b="1" spc="-195" dirty="0">
                <a:solidFill>
                  <a:schemeClr val="tx1"/>
                </a:solidFill>
                <a:latin typeface="Corbel" panose="020B0503020204020204" pitchFamily="34" charset="0"/>
              </a:rPr>
              <a:t> </a:t>
            </a:r>
            <a:r>
              <a:rPr sz="4000" b="1" dirty="0">
                <a:solidFill>
                  <a:schemeClr val="tx1"/>
                </a:solidFill>
                <a:latin typeface="Corbel" panose="020B0503020204020204" pitchFamily="34" charset="0"/>
              </a:rPr>
              <a:t>have</a:t>
            </a:r>
            <a:r>
              <a:rPr sz="4000" b="1" spc="-184" dirty="0">
                <a:solidFill>
                  <a:schemeClr val="tx1"/>
                </a:solidFill>
                <a:latin typeface="Corbel" panose="020B0503020204020204" pitchFamily="34" charset="0"/>
              </a:rPr>
              <a:t> </a:t>
            </a:r>
            <a:r>
              <a:rPr sz="4000" b="1" dirty="0">
                <a:solidFill>
                  <a:schemeClr val="tx1"/>
                </a:solidFill>
                <a:latin typeface="Corbel" panose="020B0503020204020204" pitchFamily="34" charset="0"/>
              </a:rPr>
              <a:t>not</a:t>
            </a:r>
            <a:r>
              <a:rPr sz="4000" b="1" spc="-188" dirty="0">
                <a:solidFill>
                  <a:schemeClr val="tx1"/>
                </a:solidFill>
                <a:latin typeface="Corbel" panose="020B0503020204020204" pitchFamily="34" charset="0"/>
              </a:rPr>
              <a:t> </a:t>
            </a:r>
            <a:r>
              <a:rPr sz="4000" b="1" spc="-8" dirty="0">
                <a:solidFill>
                  <a:schemeClr val="tx1"/>
                </a:solidFill>
                <a:latin typeface="Corbel" panose="020B0503020204020204" pitchFamily="34" charset="0"/>
              </a:rPr>
              <a:t>changed</a:t>
            </a:r>
            <a:endParaRPr sz="4000" b="1" dirty="0">
              <a:solidFill>
                <a:schemeClr val="tx1"/>
              </a:solidFill>
              <a:latin typeface="Corbel" panose="020B0503020204020204" pitchFamily="34" charset="0"/>
            </a:endParaRPr>
          </a:p>
        </p:txBody>
      </p:sp>
      <p:sp>
        <p:nvSpPr>
          <p:cNvPr id="4" name="object 4"/>
          <p:cNvSpPr txBox="1"/>
          <p:nvPr/>
        </p:nvSpPr>
        <p:spPr>
          <a:xfrm>
            <a:off x="228600" y="1581912"/>
            <a:ext cx="8229600" cy="3949639"/>
          </a:xfrm>
          <a:prstGeom prst="rect">
            <a:avLst/>
          </a:prstGeom>
        </p:spPr>
        <p:txBody>
          <a:bodyPr vert="horz" wrap="square" lIns="0" tIns="10001" rIns="0" bIns="0" rtlCol="0">
            <a:spAutoFit/>
          </a:bodyPr>
          <a:lstStyle/>
          <a:p>
            <a:pPr marR="0" lvl="0" defTabSz="914400" eaLnBrk="1" fontAlgn="auto" latinLnBrk="0" hangingPunct="1">
              <a:buClr>
                <a:srgbClr val="7B4A3A"/>
              </a:buClr>
              <a:buSzTx/>
              <a:tabLst>
                <a:tab pos="2265521" algn="l"/>
              </a:tabLst>
              <a:defRPr/>
            </a:pPr>
            <a:r>
              <a:rPr kumimoji="0" sz="3200" b="1" i="0" u="none" strike="noStrike" kern="0" cap="none" spc="0" normalizeH="0" baseline="0" noProof="0" dirty="0">
                <a:ln>
                  <a:noFill/>
                </a:ln>
                <a:effectLst/>
                <a:uLnTx/>
                <a:uFillTx/>
                <a:latin typeface="Corbel" panose="020B0503020204020204" pitchFamily="34" charset="0"/>
                <a:cs typeface="Arial"/>
              </a:rPr>
              <a:t>Satan</a:t>
            </a:r>
            <a:r>
              <a:rPr kumimoji="0" sz="3200" b="1" i="0" u="none" strike="noStrike" kern="0" cap="none" spc="-11" normalizeH="0" baseline="0" noProof="0" dirty="0">
                <a:ln>
                  <a:noFill/>
                </a:ln>
                <a:effectLst/>
                <a:uLnTx/>
                <a:uFillTx/>
                <a:latin typeface="Corbel" panose="020B0503020204020204" pitchFamily="34" charset="0"/>
                <a:cs typeface="Arial"/>
              </a:rPr>
              <a:t> </a:t>
            </a:r>
            <a:r>
              <a:rPr kumimoji="0" sz="3200" b="1" i="0" u="none" strike="noStrike" kern="0" cap="none" spc="0" normalizeH="0" baseline="0" noProof="0" dirty="0">
                <a:ln>
                  <a:noFill/>
                </a:ln>
                <a:effectLst/>
                <a:uLnTx/>
                <a:uFillTx/>
                <a:latin typeface="Corbel" panose="020B0503020204020204" pitchFamily="34" charset="0"/>
                <a:cs typeface="Arial"/>
              </a:rPr>
              <a:t>has</a:t>
            </a:r>
            <a:r>
              <a:rPr kumimoji="0" sz="3200" b="1" i="0" u="none" strike="noStrike" kern="0" cap="none" spc="-4" normalizeH="0" baseline="0" noProof="0" dirty="0">
                <a:ln>
                  <a:noFill/>
                </a:ln>
                <a:effectLst/>
                <a:uLnTx/>
                <a:uFillTx/>
                <a:latin typeface="Corbel" panose="020B0503020204020204" pitchFamily="34" charset="0"/>
                <a:cs typeface="Arial"/>
              </a:rPr>
              <a:t> </a:t>
            </a:r>
            <a:r>
              <a:rPr kumimoji="0" sz="3200" b="1" i="0" u="none" strike="noStrike" kern="0" cap="none" spc="0" normalizeH="0" baseline="0" noProof="0" dirty="0">
                <a:ln>
                  <a:noFill/>
                </a:ln>
                <a:effectLst/>
                <a:uLnTx/>
                <a:uFillTx/>
                <a:latin typeface="Corbel" panose="020B0503020204020204" pitchFamily="34" charset="0"/>
                <a:cs typeface="Arial"/>
              </a:rPr>
              <a:t>not</a:t>
            </a:r>
            <a:r>
              <a:rPr kumimoji="0" sz="3200" b="1" i="0" u="none" strike="noStrike" kern="0" cap="none" spc="4" normalizeH="0" baseline="0" noProof="0" dirty="0">
                <a:ln>
                  <a:noFill/>
                </a:ln>
                <a:effectLst/>
                <a:uLnTx/>
                <a:uFillTx/>
                <a:latin typeface="Corbel" panose="020B0503020204020204" pitchFamily="34" charset="0"/>
                <a:cs typeface="Arial"/>
              </a:rPr>
              <a:t> </a:t>
            </a:r>
            <a:r>
              <a:rPr kumimoji="0" sz="3200" b="1" i="0" u="none" strike="noStrike" kern="0" cap="none" spc="-8" normalizeH="0" baseline="0" noProof="0" dirty="0">
                <a:ln>
                  <a:noFill/>
                </a:ln>
                <a:effectLst/>
                <a:uLnTx/>
                <a:uFillTx/>
                <a:latin typeface="Corbel" panose="020B0503020204020204" pitchFamily="34" charset="0"/>
                <a:cs typeface="Arial"/>
              </a:rPr>
              <a:t>changed</a:t>
            </a:r>
            <a:endParaRPr kumimoji="0" sz="2800" b="1" i="0" u="none" strike="noStrike" kern="0" cap="none" spc="0" normalizeH="0" baseline="0" noProof="0" dirty="0">
              <a:ln>
                <a:noFill/>
              </a:ln>
              <a:effectLst/>
              <a:uLnTx/>
              <a:uFillTx/>
              <a:latin typeface="Corbel" panose="020B0503020204020204" pitchFamily="34" charset="0"/>
              <a:cs typeface="Arial"/>
            </a:endParaRPr>
          </a:p>
          <a:p>
            <a:pPr marL="234950" marR="97631" lvl="0" indent="-234950" defTabSz="914400" eaLnBrk="1" fontAlgn="auto" latinLnBrk="0" hangingPunct="1">
              <a:buClr>
                <a:schemeClr val="tx1"/>
              </a:buClr>
              <a:buSzTx/>
              <a:buFont typeface="Arial" panose="020B0604020202020204" pitchFamily="34" charset="0"/>
              <a:buChar char="•"/>
              <a:tabLst>
                <a:tab pos="457200" algn="l"/>
              </a:tabLst>
              <a:defRPr/>
            </a:pPr>
            <a:r>
              <a:rPr kumimoji="0" lang="en-US" sz="2800" i="0" u="none" strike="noStrike" kern="0" cap="none" spc="0" normalizeH="0" baseline="0" noProof="0" dirty="0">
                <a:ln>
                  <a:noFill/>
                </a:ln>
                <a:effectLst/>
                <a:uLnTx/>
                <a:uFillTx/>
                <a:latin typeface="Corbel" panose="020B0503020204020204" pitchFamily="34" charset="0"/>
                <a:cs typeface="Arial"/>
              </a:rPr>
              <a:t>II</a:t>
            </a:r>
            <a:r>
              <a:rPr kumimoji="0" sz="2800" i="0" u="none" strike="noStrike" kern="0" cap="none" spc="-11" normalizeH="0" baseline="0" noProof="0" dirty="0">
                <a:ln>
                  <a:noFill/>
                </a:ln>
                <a:effectLst/>
                <a:uLnTx/>
                <a:uFillTx/>
                <a:latin typeface="Corbel" panose="020B0503020204020204" pitchFamily="34" charset="0"/>
                <a:cs typeface="Bookman Old Style"/>
              </a:rPr>
              <a:t> </a:t>
            </a:r>
            <a:r>
              <a:rPr kumimoji="0" sz="2800" i="0" u="none" strike="noStrike" kern="0" cap="none" spc="-8" normalizeH="0" baseline="0" noProof="0" dirty="0">
                <a:ln>
                  <a:noFill/>
                </a:ln>
                <a:effectLst/>
                <a:uLnTx/>
                <a:uFillTx/>
                <a:latin typeface="Corbel" panose="020B0503020204020204" pitchFamily="34" charset="0"/>
                <a:cs typeface="Bookman Old Style"/>
              </a:rPr>
              <a:t>Corinthians 11:13-</a:t>
            </a:r>
            <a:r>
              <a:rPr kumimoji="0" sz="2800" i="0" u="none" strike="noStrike" kern="0" cap="none" spc="-19" normalizeH="0" baseline="0" noProof="0" dirty="0">
                <a:ln>
                  <a:noFill/>
                </a:ln>
                <a:effectLst/>
                <a:uLnTx/>
                <a:uFillTx/>
                <a:latin typeface="Corbel" panose="020B0503020204020204" pitchFamily="34" charset="0"/>
                <a:cs typeface="Bookman Old Style"/>
              </a:rPr>
              <a:t>14</a:t>
            </a:r>
            <a:r>
              <a:rPr kumimoji="0" lang="en-US" sz="2800" i="0" u="none" strike="noStrike" kern="0" cap="none" spc="-19" normalizeH="0" baseline="0" noProof="0" dirty="0">
                <a:ln>
                  <a:noFill/>
                </a:ln>
                <a:effectLst/>
                <a:uLnTx/>
                <a:uFillTx/>
                <a:latin typeface="Corbel" panose="020B0503020204020204" pitchFamily="34" charset="0"/>
                <a:cs typeface="Bookman Old Style"/>
              </a:rPr>
              <a:t> – “… even Satan disguises himself …”</a:t>
            </a:r>
            <a:endParaRPr kumimoji="0" sz="2800" i="0" u="none" strike="noStrike" kern="0" cap="none" spc="0" normalizeH="0" baseline="0" noProof="0" dirty="0">
              <a:ln>
                <a:noFill/>
              </a:ln>
              <a:effectLst/>
              <a:uLnTx/>
              <a:uFillTx/>
              <a:latin typeface="Corbel" panose="020B0503020204020204" pitchFamily="34" charset="0"/>
              <a:cs typeface="Bookman Old Style"/>
            </a:endParaRPr>
          </a:p>
          <a:p>
            <a:pPr marL="234950" marR="0" lvl="0" indent="-234950" defTabSz="914400" eaLnBrk="1" fontAlgn="auto" latinLnBrk="0" hangingPunct="1">
              <a:buClr>
                <a:schemeClr val="tx1"/>
              </a:buClr>
              <a:buSzTx/>
              <a:buFont typeface="Arial" panose="020B0604020202020204" pitchFamily="34" charset="0"/>
              <a:buChar char="•"/>
              <a:tabLst>
                <a:tab pos="457200" algn="l"/>
              </a:tabLst>
              <a:defRPr/>
            </a:pPr>
            <a:r>
              <a:rPr kumimoji="0" sz="2800" i="0" u="none" strike="noStrike" kern="0" cap="none" spc="0" normalizeH="0" baseline="0" noProof="0" dirty="0">
                <a:ln>
                  <a:noFill/>
                </a:ln>
                <a:effectLst/>
                <a:uLnTx/>
                <a:uFillTx/>
                <a:latin typeface="Corbel" panose="020B0503020204020204" pitchFamily="34" charset="0"/>
                <a:cs typeface="Arial"/>
              </a:rPr>
              <a:t>The</a:t>
            </a:r>
            <a:r>
              <a:rPr kumimoji="0" sz="2800" i="0" u="none" strike="noStrike" kern="0" cap="none" spc="-8"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fate</a:t>
            </a:r>
            <a:r>
              <a:rPr kumimoji="0" sz="2800" i="0" u="none" strike="noStrike" kern="0" cap="none" spc="-15"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of</a:t>
            </a:r>
            <a:r>
              <a:rPr kumimoji="0" sz="2800" i="0" u="none" strike="noStrike" kern="0" cap="none" spc="-19"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his</a:t>
            </a:r>
            <a:r>
              <a:rPr kumimoji="0" sz="2800" i="0" u="none" strike="noStrike" kern="0" cap="none" spc="-4"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followers</a:t>
            </a:r>
            <a:r>
              <a:rPr kumimoji="0" sz="2800" i="0" u="none" strike="noStrike" kern="0" cap="none" spc="-4"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has</a:t>
            </a:r>
            <a:r>
              <a:rPr kumimoji="0" sz="2800" i="0" u="none" strike="noStrike" kern="0" cap="none" spc="-15"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not</a:t>
            </a:r>
            <a:r>
              <a:rPr kumimoji="0" sz="2800" i="0" u="none" strike="noStrike" kern="0" cap="none" spc="-15"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changed</a:t>
            </a:r>
          </a:p>
          <a:p>
            <a:pPr marL="692150" lvl="1" indent="-234950">
              <a:buClr>
                <a:schemeClr val="tx1"/>
              </a:buClr>
              <a:buFont typeface="Arial" panose="020B0604020202020204" pitchFamily="34" charset="0"/>
              <a:buChar char="•"/>
              <a:tabLst>
                <a:tab pos="457200" algn="l"/>
              </a:tabLst>
              <a:defRPr/>
            </a:pPr>
            <a:r>
              <a:rPr kumimoji="0" sz="2800" i="0" u="none" strike="noStrike" kern="0" cap="none" spc="0" normalizeH="0" baseline="0" noProof="0" dirty="0">
                <a:ln>
                  <a:noFill/>
                </a:ln>
                <a:effectLst/>
                <a:uLnTx/>
                <a:uFillTx/>
                <a:latin typeface="Corbel" panose="020B0503020204020204" pitchFamily="34" charset="0"/>
                <a:cs typeface="Bookman Old Style"/>
              </a:rPr>
              <a:t>Matthew</a:t>
            </a:r>
            <a:r>
              <a:rPr kumimoji="0" sz="2800" i="0" u="none" strike="noStrike" kern="0" cap="none" spc="-49" normalizeH="0" baseline="0" noProof="0" dirty="0">
                <a:ln>
                  <a:noFill/>
                </a:ln>
                <a:effectLst/>
                <a:uLnTx/>
                <a:uFillTx/>
                <a:latin typeface="Corbel" panose="020B0503020204020204" pitchFamily="34" charset="0"/>
                <a:cs typeface="Bookman Old Style"/>
              </a:rPr>
              <a:t> </a:t>
            </a:r>
            <a:r>
              <a:rPr kumimoji="0" sz="2800" i="0" u="none" strike="noStrike" kern="0" cap="none" spc="-8" normalizeH="0" baseline="0" noProof="0" dirty="0">
                <a:ln>
                  <a:noFill/>
                </a:ln>
                <a:effectLst/>
                <a:uLnTx/>
                <a:uFillTx/>
                <a:latin typeface="Corbel" panose="020B0503020204020204" pitchFamily="34" charset="0"/>
                <a:cs typeface="Bookman Old Style"/>
              </a:rPr>
              <a:t>15:13-</a:t>
            </a:r>
            <a:r>
              <a:rPr kumimoji="0" sz="2800" i="0" u="none" strike="noStrike" kern="0" cap="none" spc="0" normalizeH="0" baseline="0" noProof="0" dirty="0">
                <a:ln>
                  <a:noFill/>
                </a:ln>
                <a:effectLst/>
                <a:uLnTx/>
                <a:uFillTx/>
                <a:latin typeface="Corbel" panose="020B0503020204020204" pitchFamily="34" charset="0"/>
                <a:cs typeface="Bookman Old Style"/>
              </a:rPr>
              <a:t>14</a:t>
            </a:r>
            <a:r>
              <a:rPr kumimoji="0" lang="en-US" sz="2800" i="0" u="none" strike="noStrike" kern="0" cap="none" spc="0" normalizeH="0" baseline="0" noProof="0" dirty="0">
                <a:ln>
                  <a:noFill/>
                </a:ln>
                <a:effectLst/>
                <a:uLnTx/>
                <a:uFillTx/>
                <a:latin typeface="Corbel" panose="020B0503020204020204" pitchFamily="34" charset="0"/>
                <a:cs typeface="Bookman Old Style"/>
              </a:rPr>
              <a:t> – “both will fall into a pit”</a:t>
            </a:r>
          </a:p>
          <a:p>
            <a:pPr marL="692150" lvl="1" indent="-234950">
              <a:buClr>
                <a:schemeClr val="tx1"/>
              </a:buClr>
              <a:buFont typeface="Arial" panose="020B0604020202020204" pitchFamily="34" charset="0"/>
              <a:buChar char="•"/>
              <a:tabLst>
                <a:tab pos="457200" algn="l"/>
              </a:tabLst>
              <a:defRPr/>
            </a:pPr>
            <a:r>
              <a:rPr kumimoji="0" sz="2800" i="0" u="none" strike="noStrike" kern="0" cap="none" spc="0" normalizeH="0" baseline="0" noProof="0" dirty="0">
                <a:ln>
                  <a:noFill/>
                </a:ln>
                <a:effectLst/>
                <a:uLnTx/>
                <a:uFillTx/>
                <a:latin typeface="Corbel" panose="020B0503020204020204" pitchFamily="34" charset="0"/>
                <a:cs typeface="Bookman Old Style"/>
              </a:rPr>
              <a:t>Revelation</a:t>
            </a:r>
            <a:r>
              <a:rPr kumimoji="0" sz="2800" i="0" u="none" strike="noStrike" kern="0" cap="none" spc="-49" normalizeH="0" baseline="0" noProof="0" dirty="0">
                <a:ln>
                  <a:noFill/>
                </a:ln>
                <a:effectLst/>
                <a:uLnTx/>
                <a:uFillTx/>
                <a:latin typeface="Corbel" panose="020B0503020204020204" pitchFamily="34" charset="0"/>
                <a:cs typeface="Bookman Old Style"/>
              </a:rPr>
              <a:t> </a:t>
            </a:r>
            <a:r>
              <a:rPr kumimoji="0" sz="2800" i="0" u="none" strike="noStrike" kern="0" cap="none" spc="-8" normalizeH="0" baseline="0" noProof="0" dirty="0">
                <a:ln>
                  <a:noFill/>
                </a:ln>
                <a:effectLst/>
                <a:uLnTx/>
                <a:uFillTx/>
                <a:latin typeface="Corbel" panose="020B0503020204020204" pitchFamily="34" charset="0"/>
                <a:cs typeface="Bookman Old Style"/>
              </a:rPr>
              <a:t>20:15</a:t>
            </a:r>
            <a:r>
              <a:rPr kumimoji="0" lang="en-US" sz="2800" i="0" u="none" strike="noStrike" kern="0" cap="none" spc="-8" normalizeH="0" baseline="0" noProof="0" dirty="0">
                <a:ln>
                  <a:noFill/>
                </a:ln>
                <a:effectLst/>
                <a:uLnTx/>
                <a:uFillTx/>
                <a:latin typeface="Corbel" panose="020B0503020204020204" pitchFamily="34" charset="0"/>
                <a:cs typeface="Bookman Old Style"/>
              </a:rPr>
              <a:t> – “… thrown into the lake of fire”</a:t>
            </a:r>
            <a:endParaRPr kumimoji="0" sz="2800" i="0" u="none" strike="noStrike" kern="0" cap="none" spc="0" normalizeH="0" baseline="0" noProof="0" dirty="0">
              <a:ln>
                <a:noFill/>
              </a:ln>
              <a:effectLst/>
              <a:uLnTx/>
              <a:uFillTx/>
              <a:latin typeface="Corbel" panose="020B0503020204020204" pitchFamily="34" charset="0"/>
              <a:cs typeface="Bookman Old Style"/>
            </a:endParaRPr>
          </a:p>
          <a:p>
            <a:pPr marL="692150" lvl="1" indent="-234950">
              <a:buClr>
                <a:schemeClr val="tx1"/>
              </a:buClr>
              <a:buFont typeface="Arial" panose="020B0604020202020204" pitchFamily="34" charset="0"/>
              <a:buChar char="•"/>
              <a:tabLst>
                <a:tab pos="457200" algn="l"/>
              </a:tabLst>
              <a:defRPr/>
            </a:pPr>
            <a:r>
              <a:rPr kumimoji="0" lang="en-US" sz="2800" i="0" u="none" strike="noStrike" kern="0" cap="none" spc="0" normalizeH="0" baseline="0" noProof="0" dirty="0">
                <a:ln>
                  <a:noFill/>
                </a:ln>
                <a:effectLst/>
                <a:uLnTx/>
                <a:uFillTx/>
                <a:latin typeface="Corbel" panose="020B0503020204020204" pitchFamily="34" charset="0"/>
                <a:cs typeface="Bookman Old Style"/>
              </a:rPr>
              <a:t>Revelation </a:t>
            </a:r>
            <a:r>
              <a:rPr kumimoji="0" sz="2800" i="0" u="none" strike="noStrike" kern="0" cap="none" spc="0" normalizeH="0" baseline="0" noProof="0" dirty="0">
                <a:ln>
                  <a:noFill/>
                </a:ln>
                <a:effectLst/>
                <a:uLnTx/>
                <a:uFillTx/>
                <a:latin typeface="Corbel" panose="020B0503020204020204" pitchFamily="34" charset="0"/>
                <a:cs typeface="Bookman Old Style"/>
              </a:rPr>
              <a:t>21:8</a:t>
            </a:r>
            <a:r>
              <a:rPr kumimoji="0" lang="en-US" sz="2800" i="0" u="none" strike="noStrike" kern="0" cap="none" spc="0" normalizeH="0" baseline="0" noProof="0" dirty="0">
                <a:ln>
                  <a:noFill/>
                </a:ln>
                <a:effectLst/>
                <a:uLnTx/>
                <a:uFillTx/>
                <a:latin typeface="Corbel" panose="020B0503020204020204" pitchFamily="34" charset="0"/>
                <a:cs typeface="Bookman Old Style"/>
              </a:rPr>
              <a:t> – “… the lake that burns with fire and sulfur”</a:t>
            </a:r>
            <a:endParaRPr kumimoji="0" sz="2800" i="0" u="none" strike="noStrike" kern="0" cap="none" spc="0" normalizeH="0" baseline="0" noProof="0" dirty="0">
              <a:ln>
                <a:noFill/>
              </a:ln>
              <a:effectLst/>
              <a:uLnTx/>
              <a:uFillTx/>
              <a:latin typeface="Corbel" panose="020B0503020204020204" pitchFamily="34" charset="0"/>
              <a:cs typeface="Arial"/>
            </a:endParaRPr>
          </a:p>
          <a:p>
            <a:pPr marL="234950" marR="0" lvl="0" indent="-234950" defTabSz="914400" eaLnBrk="1" fontAlgn="auto" latinLnBrk="0" hangingPunct="1">
              <a:buClr>
                <a:schemeClr val="tx1"/>
              </a:buClr>
              <a:buSzTx/>
              <a:buFont typeface="Arial" panose="020B0604020202020204" pitchFamily="34" charset="0"/>
              <a:buChar char="•"/>
              <a:tabLst>
                <a:tab pos="457200" algn="l"/>
              </a:tabLst>
              <a:defRPr/>
            </a:pPr>
            <a:r>
              <a:rPr kumimoji="0" sz="2800" i="0" u="none" strike="noStrike" kern="0" cap="none" spc="0" normalizeH="0" baseline="0" noProof="0" dirty="0">
                <a:ln>
                  <a:noFill/>
                </a:ln>
                <a:effectLst/>
                <a:uLnTx/>
                <a:uFillTx/>
                <a:latin typeface="Corbel" panose="020B0503020204020204" pitchFamily="34" charset="0"/>
                <a:cs typeface="Bookman Old Style"/>
              </a:rPr>
              <a:t>James</a:t>
            </a:r>
            <a:r>
              <a:rPr kumimoji="0" sz="2800" i="0" u="none" strike="noStrike" kern="0" cap="none" spc="-45"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Bookman Old Style"/>
              </a:rPr>
              <a:t>4:7</a:t>
            </a:r>
            <a:r>
              <a:rPr kumimoji="0" sz="2800" i="0" u="none" strike="noStrike" kern="0" cap="none" spc="-23"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Arial"/>
              </a:rPr>
              <a:t>–</a:t>
            </a:r>
            <a:r>
              <a:rPr lang="en-US" sz="2800" kern="0" spc="-26" dirty="0">
                <a:latin typeface="Corbel" panose="020B0503020204020204" pitchFamily="34" charset="0"/>
                <a:cs typeface="Arial"/>
              </a:rPr>
              <a:t> “</a:t>
            </a:r>
            <a:r>
              <a:rPr kumimoji="0" lang="en-US" sz="2800" i="0" u="none" strike="noStrike" kern="0" cap="none" spc="0" normalizeH="0" baseline="0" noProof="0" dirty="0">
                <a:ln>
                  <a:noFill/>
                </a:ln>
                <a:effectLst/>
                <a:uLnTx/>
                <a:uFillTx/>
                <a:latin typeface="Corbel" panose="020B0503020204020204" pitchFamily="34" charset="0"/>
                <a:cs typeface="Arial"/>
              </a:rPr>
              <a:t>Resist the devil, and he will flee from you”</a:t>
            </a:r>
            <a:endParaRPr kumimoji="0" sz="2800" i="0" u="none" strike="noStrike" kern="0" cap="none" spc="0" normalizeH="0" baseline="0" noProof="0" dirty="0">
              <a:ln>
                <a:noFill/>
              </a:ln>
              <a:effectLst/>
              <a:uLnTx/>
              <a:uFillTx/>
              <a:latin typeface="Corbel" panose="020B0503020204020204" pitchFamily="34" charset="0"/>
              <a:cs typeface="Arial"/>
            </a:endParaRPr>
          </a:p>
        </p:txBody>
      </p:sp>
      <p:pic>
        <p:nvPicPr>
          <p:cNvPr id="5" name="Picture 4">
            <a:extLst>
              <a:ext uri="{FF2B5EF4-FFF2-40B4-BE49-F238E27FC236}">
                <a16:creationId xmlns:a16="http://schemas.microsoft.com/office/drawing/2014/main" id="{1D6AFDD8-A032-4022-328A-FE38FDD9693A}"/>
              </a:ext>
            </a:extLst>
          </p:cNvPr>
          <p:cNvPicPr>
            <a:picLocks noChangeAspect="1"/>
          </p:cNvPicPr>
          <p:nvPr/>
        </p:nvPicPr>
        <p:blipFill>
          <a:blip r:embed="rId3"/>
          <a:stretch>
            <a:fillRect/>
          </a:stretch>
        </p:blipFill>
        <p:spPr>
          <a:xfrm>
            <a:off x="8013649" y="844875"/>
            <a:ext cx="978408" cy="73579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228599" y="1577149"/>
            <a:ext cx="8229600" cy="5242300"/>
          </a:xfrm>
          <a:prstGeom prst="rect">
            <a:avLst/>
          </a:prstGeom>
        </p:spPr>
        <p:txBody>
          <a:bodyPr vert="horz" wrap="square" lIns="0" tIns="10001" rIns="0" bIns="0" rtlCol="0">
            <a:spAutoFit/>
          </a:bodyPr>
          <a:lstStyle/>
          <a:p>
            <a:pPr marR="0" lvl="0" defTabSz="914400" eaLnBrk="1" fontAlgn="auto" latinLnBrk="0" hangingPunct="1">
              <a:buClr>
                <a:srgbClr val="7B4A3A"/>
              </a:buClr>
              <a:buSzTx/>
              <a:tabLst>
                <a:tab pos="1794986" algn="l"/>
              </a:tabLst>
              <a:defRPr/>
            </a:pPr>
            <a:r>
              <a:rPr kumimoji="0" sz="3200" b="1" i="0" u="none" strike="noStrike" kern="0" cap="none" spc="0" normalizeH="0" baseline="0" noProof="0" dirty="0">
                <a:ln>
                  <a:noFill/>
                </a:ln>
                <a:effectLst/>
                <a:uLnTx/>
                <a:uFillTx/>
                <a:latin typeface="Corbel" panose="020B0503020204020204" pitchFamily="34" charset="0"/>
                <a:cs typeface="Arial"/>
              </a:rPr>
              <a:t>The</a:t>
            </a:r>
            <a:r>
              <a:rPr kumimoji="0" sz="3200" b="1" i="0" u="none" strike="noStrike" kern="0" cap="none" spc="-19" normalizeH="0" baseline="0" noProof="0" dirty="0">
                <a:ln>
                  <a:noFill/>
                </a:ln>
                <a:effectLst/>
                <a:uLnTx/>
                <a:uFillTx/>
                <a:latin typeface="Corbel" panose="020B0503020204020204" pitchFamily="34" charset="0"/>
                <a:cs typeface="Arial"/>
              </a:rPr>
              <a:t> </a:t>
            </a:r>
            <a:r>
              <a:rPr kumimoji="0" lang="en-US" sz="3200" b="1" i="0" u="none" strike="noStrike" kern="0" cap="none" spc="0" normalizeH="0" baseline="0" noProof="0" dirty="0">
                <a:ln>
                  <a:noFill/>
                </a:ln>
                <a:effectLst/>
                <a:uLnTx/>
                <a:uFillTx/>
                <a:latin typeface="Corbel" panose="020B0503020204020204" pitchFamily="34" charset="0"/>
                <a:cs typeface="Arial"/>
              </a:rPr>
              <a:t>eternal</a:t>
            </a:r>
            <a:r>
              <a:rPr kumimoji="0" sz="3200" b="1" i="0" u="none" strike="noStrike" kern="0" cap="none" spc="-49" normalizeH="0" baseline="0" noProof="0" dirty="0">
                <a:ln>
                  <a:noFill/>
                </a:ln>
                <a:effectLst/>
                <a:uLnTx/>
                <a:uFillTx/>
                <a:latin typeface="Corbel" panose="020B0503020204020204" pitchFamily="34" charset="0"/>
                <a:cs typeface="Arial"/>
              </a:rPr>
              <a:t> </a:t>
            </a:r>
            <a:r>
              <a:rPr kumimoji="0" sz="3200" b="1" i="0" u="none" strike="noStrike" kern="0" cap="none" spc="0" normalizeH="0" baseline="0" noProof="0" dirty="0">
                <a:ln>
                  <a:noFill/>
                </a:ln>
                <a:effectLst/>
                <a:uLnTx/>
                <a:uFillTx/>
                <a:latin typeface="Corbel" panose="020B0503020204020204" pitchFamily="34" charset="0"/>
                <a:cs typeface="Arial"/>
              </a:rPr>
              <a:t>w</a:t>
            </a:r>
            <a:r>
              <a:rPr kumimoji="0" lang="en-US" sz="3200" b="1" i="0" u="none" strike="noStrike" kern="0" cap="none" spc="0" normalizeH="0" baseline="0" noProof="0" dirty="0">
                <a:ln>
                  <a:noFill/>
                </a:ln>
                <a:effectLst/>
                <a:uLnTx/>
                <a:uFillTx/>
                <a:latin typeface="Corbel" panose="020B0503020204020204" pitchFamily="34" charset="0"/>
                <a:cs typeface="Arial"/>
              </a:rPr>
              <a:t>ord</a:t>
            </a:r>
            <a:r>
              <a:rPr kumimoji="0" sz="3200" b="1" i="0" u="none" strike="noStrike" kern="0" cap="none" spc="-38" normalizeH="0" baseline="0" noProof="0" dirty="0">
                <a:ln>
                  <a:noFill/>
                </a:ln>
                <a:effectLst/>
                <a:uLnTx/>
                <a:uFillTx/>
                <a:latin typeface="Corbel" panose="020B0503020204020204" pitchFamily="34" charset="0"/>
                <a:cs typeface="Arial"/>
              </a:rPr>
              <a:t> </a:t>
            </a:r>
            <a:r>
              <a:rPr kumimoji="0" sz="3200" b="1" i="0" u="none" strike="noStrike" kern="0" cap="none" spc="0" normalizeH="0" baseline="0" noProof="0" dirty="0">
                <a:ln>
                  <a:noFill/>
                </a:ln>
                <a:effectLst/>
                <a:uLnTx/>
                <a:uFillTx/>
                <a:latin typeface="Corbel" panose="020B0503020204020204" pitchFamily="34" charset="0"/>
                <a:cs typeface="Arial"/>
              </a:rPr>
              <a:t>of</a:t>
            </a:r>
            <a:r>
              <a:rPr kumimoji="0" sz="3200" b="1" i="0" u="none" strike="noStrike" kern="0" cap="none" spc="-26" normalizeH="0" baseline="0" noProof="0" dirty="0">
                <a:ln>
                  <a:noFill/>
                </a:ln>
                <a:effectLst/>
                <a:uLnTx/>
                <a:uFillTx/>
                <a:latin typeface="Corbel" panose="020B0503020204020204" pitchFamily="34" charset="0"/>
                <a:cs typeface="Arial"/>
              </a:rPr>
              <a:t> </a:t>
            </a:r>
            <a:r>
              <a:rPr kumimoji="0" sz="3200" b="1" i="0" u="none" strike="noStrike" kern="0" cap="none" spc="-19" normalizeH="0" baseline="0" noProof="0" dirty="0">
                <a:ln>
                  <a:noFill/>
                </a:ln>
                <a:effectLst/>
                <a:uLnTx/>
                <a:uFillTx/>
                <a:latin typeface="Corbel" panose="020B0503020204020204" pitchFamily="34" charset="0"/>
                <a:cs typeface="Arial"/>
              </a:rPr>
              <a:t>God</a:t>
            </a:r>
            <a:endParaRPr kumimoji="0" sz="2800" b="1" i="0" u="none" strike="noStrike" kern="0" cap="none" spc="0" normalizeH="0" baseline="0" noProof="0" dirty="0">
              <a:ln>
                <a:noFill/>
              </a:ln>
              <a:effectLst/>
              <a:uLnTx/>
              <a:uFillTx/>
              <a:latin typeface="Corbel" panose="020B0503020204020204" pitchFamily="34" charset="0"/>
              <a:cs typeface="Arial"/>
            </a:endParaRPr>
          </a:p>
          <a:p>
            <a:pPr marL="234950" marR="0" lvl="0" indent="-234950" defTabSz="914400" eaLnBrk="1" fontAlgn="auto" latinLnBrk="0" hangingPunct="1">
              <a:buClr>
                <a:schemeClr val="tx1"/>
              </a:buClr>
              <a:buSzTx/>
              <a:buFont typeface="Arial" panose="020B0604020202020204" pitchFamily="34" charset="0"/>
              <a:buChar char="•"/>
              <a:tabLst>
                <a:tab pos="437674" algn="l"/>
              </a:tabLst>
              <a:defRPr/>
            </a:pPr>
            <a:r>
              <a:rPr kumimoji="0" sz="2800" i="0" u="none" strike="noStrike" kern="0" cap="none" spc="0" normalizeH="0" baseline="0" noProof="0" dirty="0">
                <a:ln>
                  <a:noFill/>
                </a:ln>
                <a:effectLst/>
                <a:uLnTx/>
                <a:uFillTx/>
                <a:latin typeface="Corbel" panose="020B0503020204020204" pitchFamily="34" charset="0"/>
                <a:cs typeface="Bookman Old Style"/>
              </a:rPr>
              <a:t>Matthew</a:t>
            </a:r>
            <a:r>
              <a:rPr kumimoji="0" sz="2800" i="0" u="none" strike="noStrike" kern="0" cap="none" spc="-34" normalizeH="0" baseline="0" noProof="0" dirty="0">
                <a:ln>
                  <a:noFill/>
                </a:ln>
                <a:effectLst/>
                <a:uLnTx/>
                <a:uFillTx/>
                <a:latin typeface="Corbel" panose="020B0503020204020204" pitchFamily="34" charset="0"/>
                <a:cs typeface="Bookman Old Style"/>
              </a:rPr>
              <a:t> </a:t>
            </a:r>
            <a:r>
              <a:rPr kumimoji="0" sz="2800" i="0" u="none" strike="noStrike" kern="0" cap="none" spc="-15" normalizeH="0" baseline="0" noProof="0" dirty="0">
                <a:ln>
                  <a:noFill/>
                </a:ln>
                <a:effectLst/>
                <a:uLnTx/>
                <a:uFillTx/>
                <a:latin typeface="Corbel" panose="020B0503020204020204" pitchFamily="34" charset="0"/>
                <a:cs typeface="Bookman Old Style"/>
              </a:rPr>
              <a:t>4:1-</a:t>
            </a:r>
            <a:r>
              <a:rPr kumimoji="0" sz="2800" i="0" u="none" strike="noStrike" kern="0" cap="none" spc="0" normalizeH="0" baseline="0" noProof="0" dirty="0">
                <a:ln>
                  <a:noFill/>
                </a:ln>
                <a:effectLst/>
                <a:uLnTx/>
                <a:uFillTx/>
                <a:latin typeface="Corbel" panose="020B0503020204020204" pitchFamily="34" charset="0"/>
                <a:cs typeface="Bookman Old Style"/>
              </a:rPr>
              <a:t>11</a:t>
            </a:r>
            <a:r>
              <a:rPr kumimoji="0" lang="en-US" sz="2800" i="0" u="none" strike="noStrike" kern="0" cap="none" spc="0" normalizeH="0" baseline="0" noProof="0" dirty="0">
                <a:ln>
                  <a:noFill/>
                </a:ln>
                <a:effectLst/>
                <a:uLnTx/>
                <a:uFillTx/>
                <a:latin typeface="Corbel" panose="020B0503020204020204" pitchFamily="34" charset="0"/>
                <a:cs typeface="Bookman Old Style"/>
              </a:rPr>
              <a:t> – “</a:t>
            </a:r>
            <a:r>
              <a:rPr kumimoji="0" lang="en-US" sz="2800" i="0" u="none" strike="noStrike" kern="0" cap="none" spc="-34" normalizeH="0" baseline="0" noProof="0" dirty="0">
                <a:ln>
                  <a:noFill/>
                </a:ln>
                <a:effectLst/>
                <a:uLnTx/>
                <a:uFillTx/>
                <a:latin typeface="Corbel" panose="020B0503020204020204" pitchFamily="34" charset="0"/>
                <a:cs typeface="Bookman Old Style"/>
              </a:rPr>
              <a:t>It is written …”</a:t>
            </a:r>
          </a:p>
          <a:p>
            <a:pPr marL="234950" marR="0" lvl="0" indent="-234950" defTabSz="914400" eaLnBrk="1" fontAlgn="auto" latinLnBrk="0" hangingPunct="1">
              <a:buClr>
                <a:schemeClr val="tx1"/>
              </a:buClr>
              <a:buSzTx/>
              <a:buFont typeface="Arial" panose="020B0604020202020204" pitchFamily="34" charset="0"/>
              <a:buChar char="•"/>
              <a:tabLst>
                <a:tab pos="437674" algn="l"/>
              </a:tabLst>
              <a:defRPr/>
            </a:pPr>
            <a:r>
              <a:rPr kumimoji="0" sz="2800" i="0" u="none" strike="noStrike" kern="0" cap="none" spc="-8" normalizeH="0" baseline="0" noProof="0" dirty="0">
                <a:ln>
                  <a:noFill/>
                </a:ln>
                <a:effectLst/>
                <a:uLnTx/>
                <a:uFillTx/>
                <a:latin typeface="Corbel" panose="020B0503020204020204" pitchFamily="34" charset="0"/>
                <a:cs typeface="Bookman Old Style"/>
              </a:rPr>
              <a:t>Deuteronomy </a:t>
            </a:r>
            <a:r>
              <a:rPr kumimoji="0" sz="2800" i="0" u="none" strike="noStrike" kern="0" cap="none" spc="0" normalizeH="0" baseline="0" noProof="0" dirty="0">
                <a:ln>
                  <a:noFill/>
                </a:ln>
                <a:effectLst/>
                <a:uLnTx/>
                <a:uFillTx/>
                <a:latin typeface="Corbel" panose="020B0503020204020204" pitchFamily="34" charset="0"/>
                <a:cs typeface="Bookman Old Style"/>
              </a:rPr>
              <a:t>6:13</a:t>
            </a:r>
            <a:r>
              <a:rPr kumimoji="0" lang="en-US" sz="2800" i="0" u="none" strike="noStrike" kern="0" cap="none" spc="0" normalizeH="0" baseline="0" noProof="0" dirty="0">
                <a:ln>
                  <a:noFill/>
                </a:ln>
                <a:effectLst/>
                <a:uLnTx/>
                <a:uFillTx/>
                <a:latin typeface="Corbel" panose="020B0503020204020204" pitchFamily="34" charset="0"/>
                <a:cs typeface="Bookman Old Style"/>
              </a:rPr>
              <a:t> – “It is the Lord your God you shall fear”</a:t>
            </a:r>
          </a:p>
          <a:p>
            <a:pPr marL="234950" lvl="0" indent="-234950">
              <a:buClr>
                <a:schemeClr val="tx1"/>
              </a:buClr>
              <a:buFont typeface="Arial" panose="020B0604020202020204" pitchFamily="34" charset="0"/>
              <a:buChar char="•"/>
              <a:tabLst>
                <a:tab pos="437674" algn="l"/>
              </a:tabLst>
              <a:defRPr/>
            </a:pPr>
            <a:r>
              <a:rPr lang="en-US" sz="2800" kern="0" spc="-8" dirty="0">
                <a:latin typeface="Corbel" panose="020B0503020204020204" pitchFamily="34" charset="0"/>
                <a:cs typeface="Bookman Old Style"/>
              </a:rPr>
              <a:t>Deuteronomy </a:t>
            </a:r>
            <a:r>
              <a:rPr kumimoji="0" sz="2800" i="0" u="none" strike="noStrike" kern="0" cap="none" spc="-15" normalizeH="0" baseline="0" noProof="0" dirty="0">
                <a:ln>
                  <a:noFill/>
                </a:ln>
                <a:effectLst/>
                <a:uLnTx/>
                <a:uFillTx/>
                <a:latin typeface="Corbel" panose="020B0503020204020204" pitchFamily="34" charset="0"/>
                <a:cs typeface="Bookman Old Style"/>
              </a:rPr>
              <a:t>8:3</a:t>
            </a:r>
            <a:r>
              <a:rPr lang="en-US" sz="2800" kern="0" spc="-15" dirty="0">
                <a:latin typeface="Corbel" panose="020B0503020204020204" pitchFamily="34" charset="0"/>
                <a:cs typeface="Arial"/>
              </a:rPr>
              <a:t> – “… man lives by every word that comes from the mouth of the Lord”</a:t>
            </a:r>
            <a:endParaRPr kumimoji="0" sz="2800" i="0" u="none" strike="noStrike" kern="0" cap="none" spc="0" normalizeH="0" baseline="0" noProof="0" dirty="0">
              <a:ln>
                <a:noFill/>
              </a:ln>
              <a:effectLst/>
              <a:uLnTx/>
              <a:uFillTx/>
              <a:latin typeface="Corbel" panose="020B0503020204020204" pitchFamily="34" charset="0"/>
              <a:cs typeface="Arial"/>
            </a:endParaRPr>
          </a:p>
          <a:p>
            <a:pPr marL="234950" marR="0" lvl="0" indent="-234950" defTabSz="914400" eaLnBrk="1" fontAlgn="auto" latinLnBrk="0" hangingPunct="1">
              <a:buClr>
                <a:schemeClr val="tx1"/>
              </a:buClr>
              <a:buSzTx/>
              <a:buFont typeface="Arial" panose="020B0604020202020204" pitchFamily="34" charset="0"/>
              <a:buChar char="•"/>
              <a:tabLst>
                <a:tab pos="437674" algn="l"/>
              </a:tabLst>
              <a:defRPr/>
            </a:pPr>
            <a:r>
              <a:rPr lang="en-US" sz="2800" kern="0" spc="-19" dirty="0">
                <a:latin typeface="Corbel" panose="020B0503020204020204" pitchFamily="34" charset="0"/>
                <a:cs typeface="Bookman Old Style"/>
              </a:rPr>
              <a:t>Ephesians 3:8-11 – “… the manifold wisdom of God might now be made known …”</a:t>
            </a:r>
            <a:endParaRPr kumimoji="0" sz="2800" i="0" u="none" strike="noStrike" kern="0" cap="none" spc="0" normalizeH="0" baseline="0" noProof="0" dirty="0">
              <a:ln>
                <a:noFill/>
              </a:ln>
              <a:effectLst/>
              <a:uLnTx/>
              <a:uFillTx/>
              <a:latin typeface="Corbel" panose="020B0503020204020204" pitchFamily="34" charset="0"/>
              <a:cs typeface="Bookman Old Style"/>
            </a:endParaRPr>
          </a:p>
          <a:p>
            <a:pPr marL="234950" marR="0" lvl="0" indent="-234950" defTabSz="914400" eaLnBrk="1" fontAlgn="auto" latinLnBrk="0" hangingPunct="1">
              <a:buClr>
                <a:schemeClr val="tx1"/>
              </a:buClr>
              <a:buSzTx/>
              <a:buFont typeface="Arial" panose="020B0604020202020204" pitchFamily="34" charset="0"/>
              <a:buChar char="•"/>
              <a:tabLst/>
              <a:defRPr/>
            </a:pPr>
            <a:r>
              <a:rPr kumimoji="0" sz="2800" i="0" u="none" strike="noStrike" kern="0" cap="none" spc="0" normalizeH="0" baseline="0" noProof="0" dirty="0">
                <a:ln>
                  <a:noFill/>
                </a:ln>
                <a:effectLst/>
                <a:uLnTx/>
                <a:uFillTx/>
                <a:latin typeface="Corbel" panose="020B0503020204020204" pitchFamily="34" charset="0"/>
                <a:cs typeface="Bookman Old Style"/>
              </a:rPr>
              <a:t>Isaiah</a:t>
            </a:r>
            <a:r>
              <a:rPr kumimoji="0" sz="2800" i="0" u="none" strike="noStrike" kern="0" cap="none" spc="-45"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Bookman Old Style"/>
              </a:rPr>
              <a:t>55:11</a:t>
            </a:r>
            <a:r>
              <a:rPr kumimoji="0" lang="en-US" sz="2800" i="0" u="none" strike="noStrike" kern="0" cap="none" spc="0" normalizeH="0" baseline="0" noProof="0" dirty="0">
                <a:ln>
                  <a:noFill/>
                </a:ln>
                <a:effectLst/>
                <a:uLnTx/>
                <a:uFillTx/>
                <a:latin typeface="Corbel" panose="020B0503020204020204" pitchFamily="34" charset="0"/>
                <a:cs typeface="Bookman Old Style"/>
              </a:rPr>
              <a:t> – “… my word … shall not return to me empty”</a:t>
            </a:r>
          </a:p>
          <a:p>
            <a:pPr marL="234950" marR="0" lvl="0" indent="-234950" defTabSz="914400" eaLnBrk="1" fontAlgn="auto" latinLnBrk="0" hangingPunct="1">
              <a:buClr>
                <a:schemeClr val="tx1"/>
              </a:buClr>
              <a:buSzTx/>
              <a:buFont typeface="Arial" panose="020B0604020202020204" pitchFamily="34" charset="0"/>
              <a:buChar char="•"/>
              <a:tabLst/>
              <a:defRPr/>
            </a:pPr>
            <a:r>
              <a:rPr lang="en-US" sz="2800" kern="0" dirty="0">
                <a:latin typeface="Corbel" panose="020B0503020204020204" pitchFamily="34" charset="0"/>
                <a:cs typeface="Bookman Old Style"/>
              </a:rPr>
              <a:t>I</a:t>
            </a:r>
            <a:r>
              <a:rPr kumimoji="0" sz="2800" i="0" u="none" strike="noStrike" kern="0" cap="none" spc="-11"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Bookman Old Style"/>
              </a:rPr>
              <a:t>Peter</a:t>
            </a:r>
            <a:r>
              <a:rPr kumimoji="0" sz="2800" i="0" u="none" strike="noStrike" kern="0" cap="none" spc="-19" normalizeH="0" baseline="0" noProof="0" dirty="0">
                <a:ln>
                  <a:noFill/>
                </a:ln>
                <a:effectLst/>
                <a:uLnTx/>
                <a:uFillTx/>
                <a:latin typeface="Corbel" panose="020B0503020204020204" pitchFamily="34" charset="0"/>
                <a:cs typeface="Bookman Old Style"/>
              </a:rPr>
              <a:t> </a:t>
            </a:r>
            <a:r>
              <a:rPr kumimoji="0" sz="2800" i="0" u="none" strike="noStrike" kern="0" cap="none" spc="-8" normalizeH="0" baseline="0" noProof="0" dirty="0">
                <a:ln>
                  <a:noFill/>
                </a:ln>
                <a:effectLst/>
                <a:uLnTx/>
                <a:uFillTx/>
                <a:latin typeface="Corbel" panose="020B0503020204020204" pitchFamily="34" charset="0"/>
                <a:cs typeface="Bookman Old Style"/>
              </a:rPr>
              <a:t>1:24-</a:t>
            </a:r>
            <a:r>
              <a:rPr kumimoji="0" sz="2800" i="0" u="none" strike="noStrike" kern="0" cap="none" spc="-19" normalizeH="0" baseline="0" noProof="0" dirty="0">
                <a:ln>
                  <a:noFill/>
                </a:ln>
                <a:effectLst/>
                <a:uLnTx/>
                <a:uFillTx/>
                <a:latin typeface="Corbel" panose="020B0503020204020204" pitchFamily="34" charset="0"/>
                <a:cs typeface="Bookman Old Style"/>
              </a:rPr>
              <a:t>25</a:t>
            </a:r>
            <a:r>
              <a:rPr kumimoji="0" lang="en-US" sz="2800" i="0" u="none" strike="noStrike" kern="0" cap="none" spc="-19" normalizeH="0" baseline="0" noProof="0" dirty="0">
                <a:ln>
                  <a:noFill/>
                </a:ln>
                <a:effectLst/>
                <a:uLnTx/>
                <a:uFillTx/>
                <a:latin typeface="Corbel" panose="020B0503020204020204" pitchFamily="34" charset="0"/>
                <a:cs typeface="Bookman Old Style"/>
              </a:rPr>
              <a:t> – “… the word of the Lord remains forever”</a:t>
            </a:r>
            <a:endParaRPr kumimoji="0" sz="2800" i="0" u="none" strike="noStrike" kern="0" cap="none" spc="0" normalizeH="0" baseline="0" noProof="0" dirty="0">
              <a:ln>
                <a:noFill/>
              </a:ln>
              <a:effectLst/>
              <a:uLnTx/>
              <a:uFillTx/>
              <a:latin typeface="Corbel" panose="020B0503020204020204" pitchFamily="34" charset="0"/>
              <a:cs typeface="Bookman Old Style"/>
            </a:endParaRPr>
          </a:p>
        </p:txBody>
      </p:sp>
      <p:sp>
        <p:nvSpPr>
          <p:cNvPr id="7" name="object 2" descr="$PPTXTitle">
            <a:extLst>
              <a:ext uri="{FF2B5EF4-FFF2-40B4-BE49-F238E27FC236}">
                <a16:creationId xmlns:a16="http://schemas.microsoft.com/office/drawing/2014/main" id="{F9A82466-7DB1-A426-1704-90D559E6EB4D}"/>
              </a:ext>
            </a:extLst>
          </p:cNvPr>
          <p:cNvSpPr txBox="1">
            <a:spLocks noGrp="1"/>
          </p:cNvSpPr>
          <p:nvPr>
            <p:ph type="title"/>
          </p:nvPr>
        </p:nvSpPr>
        <p:spPr>
          <a:xfrm>
            <a:off x="0" y="857232"/>
            <a:ext cx="8005763" cy="713176"/>
          </a:xfrm>
          <a:prstGeom prst="rect">
            <a:avLst/>
          </a:prstGeom>
          <a:ln w="28575">
            <a:solidFill>
              <a:srgbClr val="C77C0D"/>
            </a:solidFill>
          </a:ln>
        </p:spPr>
        <p:txBody>
          <a:bodyPr vert="horz" wrap="square" lIns="0" tIns="96679" rIns="182880" bIns="0" rtlCol="0">
            <a:spAutoFit/>
          </a:bodyPr>
          <a:lstStyle/>
          <a:p>
            <a:pPr algn="r">
              <a:spcBef>
                <a:spcPts val="761"/>
              </a:spcBef>
            </a:pPr>
            <a:r>
              <a:rPr sz="4000" b="1" dirty="0">
                <a:solidFill>
                  <a:schemeClr val="tx1"/>
                </a:solidFill>
                <a:latin typeface="Corbel" panose="020B0503020204020204" pitchFamily="34" charset="0"/>
              </a:rPr>
              <a:t>Some</a:t>
            </a:r>
            <a:r>
              <a:rPr sz="4000" b="1" spc="-199" dirty="0">
                <a:solidFill>
                  <a:schemeClr val="tx1"/>
                </a:solidFill>
                <a:latin typeface="Corbel" panose="020B0503020204020204" pitchFamily="34" charset="0"/>
              </a:rPr>
              <a:t> </a:t>
            </a:r>
            <a:r>
              <a:rPr sz="4000" b="1" spc="-15" dirty="0">
                <a:solidFill>
                  <a:schemeClr val="tx1"/>
                </a:solidFill>
                <a:latin typeface="Corbel" panose="020B0503020204020204" pitchFamily="34" charset="0"/>
              </a:rPr>
              <a:t>things</a:t>
            </a:r>
            <a:r>
              <a:rPr sz="4000" b="1" spc="-195" dirty="0">
                <a:solidFill>
                  <a:schemeClr val="tx1"/>
                </a:solidFill>
                <a:latin typeface="Corbel" panose="020B0503020204020204" pitchFamily="34" charset="0"/>
              </a:rPr>
              <a:t> </a:t>
            </a:r>
            <a:r>
              <a:rPr sz="4000" b="1" dirty="0">
                <a:solidFill>
                  <a:schemeClr val="tx1"/>
                </a:solidFill>
                <a:latin typeface="Corbel" panose="020B0503020204020204" pitchFamily="34" charset="0"/>
              </a:rPr>
              <a:t>have</a:t>
            </a:r>
            <a:r>
              <a:rPr sz="4000" b="1" spc="-184" dirty="0">
                <a:solidFill>
                  <a:schemeClr val="tx1"/>
                </a:solidFill>
                <a:latin typeface="Corbel" panose="020B0503020204020204" pitchFamily="34" charset="0"/>
              </a:rPr>
              <a:t> </a:t>
            </a:r>
            <a:r>
              <a:rPr sz="4000" b="1" dirty="0">
                <a:solidFill>
                  <a:schemeClr val="tx1"/>
                </a:solidFill>
                <a:latin typeface="Corbel" panose="020B0503020204020204" pitchFamily="34" charset="0"/>
              </a:rPr>
              <a:t>not</a:t>
            </a:r>
            <a:r>
              <a:rPr sz="4000" b="1" spc="-188" dirty="0">
                <a:solidFill>
                  <a:schemeClr val="tx1"/>
                </a:solidFill>
                <a:latin typeface="Corbel" panose="020B0503020204020204" pitchFamily="34" charset="0"/>
              </a:rPr>
              <a:t> </a:t>
            </a:r>
            <a:r>
              <a:rPr sz="4000" b="1" spc="-8" dirty="0">
                <a:solidFill>
                  <a:schemeClr val="tx1"/>
                </a:solidFill>
                <a:latin typeface="Corbel" panose="020B0503020204020204" pitchFamily="34" charset="0"/>
              </a:rPr>
              <a:t>changed</a:t>
            </a:r>
            <a:endParaRPr sz="4000" b="1" dirty="0">
              <a:solidFill>
                <a:schemeClr val="tx1"/>
              </a:solidFill>
              <a:latin typeface="Corbel" panose="020B0503020204020204" pitchFamily="34" charset="0"/>
            </a:endParaRPr>
          </a:p>
        </p:txBody>
      </p:sp>
      <p:pic>
        <p:nvPicPr>
          <p:cNvPr id="8" name="Picture 7">
            <a:extLst>
              <a:ext uri="{FF2B5EF4-FFF2-40B4-BE49-F238E27FC236}">
                <a16:creationId xmlns:a16="http://schemas.microsoft.com/office/drawing/2014/main" id="{818973BB-E2F9-FB32-8B96-15F65B7B1BED}"/>
              </a:ext>
            </a:extLst>
          </p:cNvPr>
          <p:cNvPicPr>
            <a:picLocks noChangeAspect="1"/>
          </p:cNvPicPr>
          <p:nvPr/>
        </p:nvPicPr>
        <p:blipFill>
          <a:blip r:embed="rId3"/>
          <a:stretch>
            <a:fillRect/>
          </a:stretch>
        </p:blipFill>
        <p:spPr>
          <a:xfrm>
            <a:off x="8013649" y="844875"/>
            <a:ext cx="978408" cy="73579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228600" y="1581912"/>
            <a:ext cx="8229600" cy="3996959"/>
          </a:xfrm>
          <a:prstGeom prst="rect">
            <a:avLst/>
          </a:prstGeom>
        </p:spPr>
        <p:txBody>
          <a:bodyPr vert="horz" wrap="square" lIns="0" tIns="10001" rIns="0" bIns="0" rtlCol="0">
            <a:spAutoFit/>
          </a:bodyPr>
          <a:lstStyle/>
          <a:p>
            <a:pPr marL="9525" marR="0" lvl="0" defTabSz="914400" eaLnBrk="1" fontAlgn="auto" latinLnBrk="0" hangingPunct="1">
              <a:lnSpc>
                <a:spcPts val="3413"/>
              </a:lnSpc>
              <a:spcBef>
                <a:spcPts val="79"/>
              </a:spcBef>
              <a:spcAft>
                <a:spcPts val="0"/>
              </a:spcAft>
              <a:buClr>
                <a:schemeClr val="tx1"/>
              </a:buClr>
              <a:buSzTx/>
              <a:tabLst>
                <a:tab pos="630238" algn="l"/>
              </a:tabLst>
              <a:defRPr/>
            </a:pPr>
            <a:r>
              <a:rPr kumimoji="0" sz="3200" b="1" i="0" u="none" strike="noStrike" kern="0" cap="none" spc="0" normalizeH="0" baseline="0" noProof="0" dirty="0">
                <a:ln>
                  <a:noFill/>
                </a:ln>
                <a:effectLst/>
                <a:uLnTx/>
                <a:uFillTx/>
                <a:latin typeface="Corbel" panose="020B0503020204020204" pitchFamily="34" charset="0"/>
                <a:cs typeface="Arial"/>
              </a:rPr>
              <a:t>The</a:t>
            </a:r>
            <a:r>
              <a:rPr kumimoji="0" sz="3200" b="1" i="0" u="none" strike="noStrike" kern="0" cap="none" spc="-19" normalizeH="0" baseline="0" noProof="0" dirty="0">
                <a:ln>
                  <a:noFill/>
                </a:ln>
                <a:effectLst/>
                <a:uLnTx/>
                <a:uFillTx/>
                <a:latin typeface="Corbel" panose="020B0503020204020204" pitchFamily="34" charset="0"/>
                <a:cs typeface="Arial"/>
              </a:rPr>
              <a:t> </a:t>
            </a:r>
            <a:r>
              <a:rPr kumimoji="0" sz="3200" b="1" i="0" u="none" strike="noStrike" kern="0" cap="none" spc="0" normalizeH="0" baseline="0" noProof="0" dirty="0">
                <a:ln>
                  <a:noFill/>
                </a:ln>
                <a:effectLst/>
                <a:uLnTx/>
                <a:uFillTx/>
                <a:latin typeface="Corbel" panose="020B0503020204020204" pitchFamily="34" charset="0"/>
                <a:cs typeface="Arial"/>
              </a:rPr>
              <a:t>Gospel</a:t>
            </a:r>
            <a:r>
              <a:rPr kumimoji="0" sz="3200" b="1" i="0" u="none" strike="noStrike" kern="0" cap="none" spc="-26" normalizeH="0" baseline="0" noProof="0" dirty="0">
                <a:ln>
                  <a:noFill/>
                </a:ln>
                <a:effectLst/>
                <a:uLnTx/>
                <a:uFillTx/>
                <a:latin typeface="Corbel" panose="020B0503020204020204" pitchFamily="34" charset="0"/>
                <a:cs typeface="Arial"/>
              </a:rPr>
              <a:t> </a:t>
            </a:r>
            <a:r>
              <a:rPr kumimoji="0" sz="3200" b="1" i="0" u="none" strike="noStrike" kern="0" cap="none" spc="0" normalizeH="0" baseline="0" noProof="0" dirty="0">
                <a:ln>
                  <a:noFill/>
                </a:ln>
                <a:effectLst/>
                <a:uLnTx/>
                <a:uFillTx/>
                <a:latin typeface="Corbel" panose="020B0503020204020204" pitchFamily="34" charset="0"/>
                <a:cs typeface="Arial"/>
              </a:rPr>
              <a:t>saved</a:t>
            </a:r>
            <a:r>
              <a:rPr kumimoji="0" sz="3200" b="1" i="0" u="none" strike="noStrike" kern="0" cap="none" spc="-4" normalizeH="0" baseline="0" noProof="0" dirty="0">
                <a:ln>
                  <a:noFill/>
                </a:ln>
                <a:effectLst/>
                <a:uLnTx/>
                <a:uFillTx/>
                <a:latin typeface="Corbel" panose="020B0503020204020204" pitchFamily="34" charset="0"/>
                <a:cs typeface="Arial"/>
              </a:rPr>
              <a:t> </a:t>
            </a:r>
            <a:r>
              <a:rPr kumimoji="0" lang="en-US" sz="3200" b="1" i="0" u="none" strike="noStrike" kern="0" cap="none" spc="0" normalizeH="0" baseline="0" noProof="0" dirty="0">
                <a:ln>
                  <a:noFill/>
                </a:ln>
                <a:effectLst/>
                <a:uLnTx/>
                <a:uFillTx/>
                <a:latin typeface="Corbel" panose="020B0503020204020204" pitchFamily="34" charset="0"/>
                <a:cs typeface="Arial"/>
              </a:rPr>
              <a:t>people</a:t>
            </a:r>
            <a:r>
              <a:rPr kumimoji="0" sz="3200" b="1" i="0" u="none" strike="noStrike" kern="0" cap="none" spc="-11" normalizeH="0" baseline="0" noProof="0" dirty="0">
                <a:ln>
                  <a:noFill/>
                </a:ln>
                <a:effectLst/>
                <a:uLnTx/>
                <a:uFillTx/>
                <a:latin typeface="Corbel" panose="020B0503020204020204" pitchFamily="34" charset="0"/>
                <a:cs typeface="Arial"/>
              </a:rPr>
              <a:t> </a:t>
            </a:r>
            <a:r>
              <a:rPr kumimoji="0" sz="3200" b="1" i="0" u="none" strike="noStrike" kern="0" cap="none" spc="0" normalizeH="0" baseline="0" noProof="0" dirty="0">
                <a:ln>
                  <a:noFill/>
                </a:ln>
                <a:effectLst/>
                <a:uLnTx/>
                <a:uFillTx/>
                <a:latin typeface="Corbel" panose="020B0503020204020204" pitchFamily="34" charset="0"/>
                <a:cs typeface="Arial"/>
              </a:rPr>
              <a:t>when</a:t>
            </a:r>
            <a:r>
              <a:rPr kumimoji="0" sz="3200" b="1" i="0" u="none" strike="noStrike" kern="0" cap="none" spc="-19" normalizeH="0" baseline="0" noProof="0" dirty="0">
                <a:ln>
                  <a:noFill/>
                </a:ln>
                <a:effectLst/>
                <a:uLnTx/>
                <a:uFillTx/>
                <a:latin typeface="Corbel" panose="020B0503020204020204" pitchFamily="34" charset="0"/>
                <a:cs typeface="Arial"/>
              </a:rPr>
              <a:t> </a:t>
            </a:r>
            <a:r>
              <a:rPr kumimoji="0" sz="3200" b="1" i="0" u="none" strike="noStrike" kern="0" cap="none" spc="0" normalizeH="0" baseline="0" noProof="0" dirty="0">
                <a:ln>
                  <a:noFill/>
                </a:ln>
                <a:effectLst/>
                <a:uLnTx/>
                <a:uFillTx/>
                <a:latin typeface="Corbel" panose="020B0503020204020204" pitchFamily="34" charset="0"/>
                <a:cs typeface="Arial"/>
              </a:rPr>
              <a:t>it</a:t>
            </a:r>
            <a:r>
              <a:rPr kumimoji="0" sz="3200" b="1" i="0" u="none" strike="noStrike" kern="0" cap="none" spc="-8" normalizeH="0" baseline="0" noProof="0" dirty="0">
                <a:ln>
                  <a:noFill/>
                </a:ln>
                <a:effectLst/>
                <a:uLnTx/>
                <a:uFillTx/>
                <a:latin typeface="Corbel" panose="020B0503020204020204" pitchFamily="34" charset="0"/>
                <a:cs typeface="Arial"/>
              </a:rPr>
              <a:t> </a:t>
            </a:r>
            <a:r>
              <a:rPr kumimoji="0" sz="3200" b="1" i="0" u="none" strike="noStrike" kern="0" cap="none" spc="0" normalizeH="0" baseline="0" noProof="0" dirty="0">
                <a:ln>
                  <a:noFill/>
                </a:ln>
                <a:effectLst/>
                <a:uLnTx/>
                <a:uFillTx/>
                <a:latin typeface="Corbel" panose="020B0503020204020204" pitchFamily="34" charset="0"/>
                <a:cs typeface="Arial"/>
              </a:rPr>
              <a:t>was</a:t>
            </a:r>
            <a:r>
              <a:rPr kumimoji="0" sz="3200" b="1" i="0" u="none" strike="noStrike" kern="0" cap="none" spc="-19" normalizeH="0" baseline="0" noProof="0" dirty="0">
                <a:ln>
                  <a:noFill/>
                </a:ln>
                <a:effectLst/>
                <a:uLnTx/>
                <a:uFillTx/>
                <a:latin typeface="Corbel" panose="020B0503020204020204" pitchFamily="34" charset="0"/>
                <a:cs typeface="Arial"/>
              </a:rPr>
              <a:t> </a:t>
            </a:r>
            <a:r>
              <a:rPr kumimoji="0" lang="en-US" sz="3200" b="1" i="0" u="none" strike="noStrike" kern="0" cap="none" spc="-8" normalizeH="0" baseline="0" noProof="0" dirty="0">
                <a:ln>
                  <a:noFill/>
                </a:ln>
                <a:effectLst/>
                <a:uLnTx/>
                <a:uFillTx/>
                <a:latin typeface="Corbel" panose="020B0503020204020204" pitchFamily="34" charset="0"/>
                <a:cs typeface="Arial"/>
              </a:rPr>
              <a:t>spoken</a:t>
            </a:r>
            <a:endParaRPr kumimoji="0" sz="2800" b="1" i="0" u="none" strike="noStrike" kern="0" cap="none" spc="0" normalizeH="0" baseline="0" noProof="0" dirty="0">
              <a:ln>
                <a:noFill/>
              </a:ln>
              <a:effectLst/>
              <a:uLnTx/>
              <a:uFillTx/>
              <a:latin typeface="Corbel" panose="020B0503020204020204" pitchFamily="34" charset="0"/>
              <a:cs typeface="Arial"/>
            </a:endParaRPr>
          </a:p>
          <a:p>
            <a:pPr marL="234950" marR="3810" lvl="0" indent="-225425" defTabSz="914400" eaLnBrk="1" fontAlgn="auto" latinLnBrk="0" hangingPunct="1">
              <a:lnSpc>
                <a:spcPts val="3442"/>
              </a:lnSpc>
              <a:spcBef>
                <a:spcPts val="86"/>
              </a:spcBef>
              <a:spcAft>
                <a:spcPts val="0"/>
              </a:spcAft>
              <a:buClr>
                <a:schemeClr val="tx1"/>
              </a:buClr>
              <a:buSzTx/>
              <a:buFont typeface="Arial" panose="020B0604020202020204" pitchFamily="34" charset="0"/>
              <a:buChar char="•"/>
              <a:tabLst>
                <a:tab pos="630238" algn="l"/>
              </a:tabLst>
              <a:defRPr/>
            </a:pPr>
            <a:r>
              <a:rPr kumimoji="0" sz="2800" i="0" u="none" strike="noStrike" kern="0" cap="none" spc="0" normalizeH="0" baseline="0" noProof="0" dirty="0">
                <a:ln>
                  <a:noFill/>
                </a:ln>
                <a:effectLst/>
                <a:uLnTx/>
                <a:uFillTx/>
                <a:latin typeface="Corbel" panose="020B0503020204020204" pitchFamily="34" charset="0"/>
                <a:cs typeface="Bookman Old Style"/>
              </a:rPr>
              <a:t>Acts</a:t>
            </a:r>
            <a:r>
              <a:rPr kumimoji="0" sz="2800" i="0" u="none" strike="noStrike" kern="0" cap="none" spc="-30" normalizeH="0" baseline="0" noProof="0" dirty="0">
                <a:ln>
                  <a:noFill/>
                </a:ln>
                <a:effectLst/>
                <a:uLnTx/>
                <a:uFillTx/>
                <a:latin typeface="Corbel" panose="020B0503020204020204" pitchFamily="34" charset="0"/>
                <a:cs typeface="Bookman Old Style"/>
              </a:rPr>
              <a:t> </a:t>
            </a:r>
            <a:r>
              <a:rPr kumimoji="0" sz="2800" i="0" u="none" strike="noStrike" kern="0" cap="none" spc="-8" normalizeH="0" baseline="0" noProof="0" dirty="0">
                <a:ln>
                  <a:noFill/>
                </a:ln>
                <a:effectLst/>
                <a:uLnTx/>
                <a:uFillTx/>
                <a:latin typeface="Corbel" panose="020B0503020204020204" pitchFamily="34" charset="0"/>
                <a:cs typeface="Bookman Old Style"/>
              </a:rPr>
              <a:t>2:38-</a:t>
            </a:r>
            <a:r>
              <a:rPr kumimoji="0" sz="2800" i="0" u="none" strike="noStrike" kern="0" cap="none" spc="0" normalizeH="0" baseline="0" noProof="0" dirty="0">
                <a:ln>
                  <a:noFill/>
                </a:ln>
                <a:effectLst/>
                <a:uLnTx/>
                <a:uFillTx/>
                <a:latin typeface="Corbel" panose="020B0503020204020204" pitchFamily="34" charset="0"/>
                <a:cs typeface="Bookman Old Style"/>
              </a:rPr>
              <a:t>41</a:t>
            </a:r>
            <a:r>
              <a:rPr kumimoji="0" sz="2800" i="0" u="none" strike="noStrike" kern="0" cap="none" spc="-8"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Bookman Old Style"/>
              </a:rPr>
              <a:t>–</a:t>
            </a:r>
            <a:r>
              <a:rPr kumimoji="0" lang="en-US" sz="2800" i="0" u="none" strike="noStrike" kern="0" cap="none" spc="0" normalizeH="0" baseline="0" noProof="0" dirty="0">
                <a:ln>
                  <a:noFill/>
                </a:ln>
                <a:effectLst/>
                <a:uLnTx/>
                <a:uFillTx/>
                <a:latin typeface="Corbel" panose="020B0503020204020204" pitchFamily="34" charset="0"/>
                <a:cs typeface="Bookman Old Style"/>
              </a:rPr>
              <a:t> “… </a:t>
            </a:r>
            <a:r>
              <a:rPr kumimoji="0" lang="en-US" sz="2800" i="0" u="none" strike="noStrike" kern="0" cap="none" spc="0" normalizeH="0" baseline="0" noProof="0" dirty="0">
                <a:ln>
                  <a:noFill/>
                </a:ln>
                <a:effectLst/>
                <a:uLnTx/>
                <a:uFillTx/>
                <a:latin typeface="Corbel" panose="020B0503020204020204" pitchFamily="34" charset="0"/>
                <a:cs typeface="Arial"/>
              </a:rPr>
              <a:t>there were added that day about three thousand souls”</a:t>
            </a:r>
          </a:p>
          <a:p>
            <a:pPr marL="9525" marR="3810" lvl="0" defTabSz="914400" eaLnBrk="1" fontAlgn="auto" latinLnBrk="0" hangingPunct="1">
              <a:lnSpc>
                <a:spcPts val="3442"/>
              </a:lnSpc>
              <a:spcBef>
                <a:spcPts val="86"/>
              </a:spcBef>
              <a:spcAft>
                <a:spcPts val="0"/>
              </a:spcAft>
              <a:buClr>
                <a:schemeClr val="tx1"/>
              </a:buClr>
              <a:buSzTx/>
              <a:tabLst>
                <a:tab pos="630238" algn="l"/>
              </a:tabLst>
              <a:defRPr/>
            </a:pPr>
            <a:r>
              <a:rPr kumimoji="0" lang="en-US" sz="3200" b="1" i="0" u="none" strike="noStrike" kern="0" cap="none" spc="0" normalizeH="0" baseline="0" noProof="0" dirty="0">
                <a:ln>
                  <a:noFill/>
                </a:ln>
                <a:effectLst/>
                <a:uLnTx/>
                <a:uFillTx/>
                <a:latin typeface="Corbel" panose="020B0503020204020204" pitchFamily="34" charset="0"/>
                <a:cs typeface="Arial"/>
              </a:rPr>
              <a:t>The Gospel transformed lives</a:t>
            </a:r>
            <a:endParaRPr kumimoji="0" lang="en-US" sz="2800" b="1" i="0" u="none" strike="noStrike" kern="0" cap="none" spc="0" normalizeH="0" baseline="0" noProof="0" dirty="0">
              <a:ln>
                <a:noFill/>
              </a:ln>
              <a:effectLst/>
              <a:uLnTx/>
              <a:uFillTx/>
              <a:latin typeface="Corbel" panose="020B0503020204020204" pitchFamily="34" charset="0"/>
              <a:cs typeface="Arial"/>
            </a:endParaRPr>
          </a:p>
          <a:p>
            <a:pPr marL="234950" marR="3810" lvl="0" indent="-225425" defTabSz="914400" eaLnBrk="1" fontAlgn="auto" latinLnBrk="0" hangingPunct="1">
              <a:lnSpc>
                <a:spcPts val="3442"/>
              </a:lnSpc>
              <a:spcBef>
                <a:spcPts val="86"/>
              </a:spcBef>
              <a:spcAft>
                <a:spcPts val="0"/>
              </a:spcAft>
              <a:buClr>
                <a:schemeClr val="tx1"/>
              </a:buClr>
              <a:buSzTx/>
              <a:buFont typeface="Arial" panose="020B0604020202020204" pitchFamily="34" charset="0"/>
              <a:buChar char="•"/>
              <a:tabLst>
                <a:tab pos="630238" algn="l"/>
              </a:tabLst>
              <a:defRPr/>
            </a:pPr>
            <a:r>
              <a:rPr kumimoji="0" lang="en-US" sz="2800" i="0" u="none" strike="noStrike" kern="0" cap="none" spc="0" normalizeH="0" baseline="0" noProof="0" dirty="0">
                <a:ln>
                  <a:noFill/>
                </a:ln>
                <a:effectLst/>
                <a:uLnTx/>
                <a:uFillTx/>
                <a:latin typeface="Corbel" panose="020B0503020204020204" pitchFamily="34" charset="0"/>
                <a:cs typeface="Arial"/>
              </a:rPr>
              <a:t>Paul – from persecutor to preacher</a:t>
            </a:r>
          </a:p>
          <a:p>
            <a:pPr marL="692150" marR="3810" lvl="1" indent="-225425">
              <a:lnSpc>
                <a:spcPts val="3442"/>
              </a:lnSpc>
              <a:spcBef>
                <a:spcPts val="86"/>
              </a:spcBef>
              <a:buClr>
                <a:schemeClr val="tx1"/>
              </a:buClr>
              <a:buFont typeface="Arial" panose="020B0604020202020204" pitchFamily="34" charset="0"/>
              <a:buChar char="•"/>
              <a:tabLst>
                <a:tab pos="630238" algn="l"/>
              </a:tabLst>
              <a:defRPr/>
            </a:pPr>
            <a:r>
              <a:rPr kumimoji="0" lang="en-US" sz="2800" i="0" u="none" strike="noStrike" kern="0" cap="none" spc="0" normalizeH="0" baseline="0" noProof="0" dirty="0">
                <a:ln>
                  <a:noFill/>
                </a:ln>
                <a:effectLst/>
                <a:uLnTx/>
                <a:uFillTx/>
                <a:latin typeface="Corbel" panose="020B0503020204020204" pitchFamily="34" charset="0"/>
                <a:cs typeface="Arial"/>
              </a:rPr>
              <a:t>I Timothy 1:12-15 – “formerly I was a blasphemer”</a:t>
            </a:r>
          </a:p>
          <a:p>
            <a:pPr marL="692150" marR="3810" lvl="1" indent="-225425">
              <a:lnSpc>
                <a:spcPts val="3442"/>
              </a:lnSpc>
              <a:spcBef>
                <a:spcPts val="86"/>
              </a:spcBef>
              <a:buClr>
                <a:schemeClr val="tx1"/>
              </a:buClr>
              <a:buFont typeface="Arial" panose="020B0604020202020204" pitchFamily="34" charset="0"/>
              <a:buChar char="•"/>
              <a:tabLst>
                <a:tab pos="630238" algn="l"/>
              </a:tabLst>
              <a:defRPr/>
            </a:pPr>
            <a:r>
              <a:rPr kumimoji="0" lang="en-US" sz="2800" i="0" u="none" strike="noStrike" kern="0" cap="none" spc="0" normalizeH="0" baseline="0" noProof="0" dirty="0">
                <a:ln>
                  <a:noFill/>
                </a:ln>
                <a:effectLst/>
                <a:uLnTx/>
                <a:uFillTx/>
                <a:latin typeface="Corbel" panose="020B0503020204020204" pitchFamily="34" charset="0"/>
                <a:cs typeface="Arial"/>
              </a:rPr>
              <a:t>Romans 6:17-18 – “… have become obedient from the heart …”</a:t>
            </a:r>
          </a:p>
          <a:p>
            <a:pPr marL="692150" marR="3810" lvl="1" indent="-225425">
              <a:lnSpc>
                <a:spcPts val="3442"/>
              </a:lnSpc>
              <a:spcBef>
                <a:spcPts val="86"/>
              </a:spcBef>
              <a:buClr>
                <a:schemeClr val="tx1"/>
              </a:buClr>
              <a:buFont typeface="Arial" panose="020B0604020202020204" pitchFamily="34" charset="0"/>
              <a:buChar char="•"/>
              <a:tabLst>
                <a:tab pos="630238" algn="l"/>
              </a:tabLst>
              <a:defRPr/>
            </a:pPr>
            <a:r>
              <a:rPr lang="en-US" sz="2800" kern="0" dirty="0">
                <a:latin typeface="Corbel" panose="020B0503020204020204" pitchFamily="34" charset="0"/>
                <a:cs typeface="Arial"/>
              </a:rPr>
              <a:t>I</a:t>
            </a:r>
            <a:r>
              <a:rPr kumimoji="0" lang="en-US" sz="2800" i="0" u="none" strike="noStrike" kern="0" cap="none" spc="0" normalizeH="0" baseline="0" noProof="0" dirty="0">
                <a:ln>
                  <a:noFill/>
                </a:ln>
                <a:effectLst/>
                <a:uLnTx/>
                <a:uFillTx/>
                <a:latin typeface="Corbel" panose="020B0503020204020204" pitchFamily="34" charset="0"/>
                <a:cs typeface="Arial"/>
              </a:rPr>
              <a:t> Corinthians 6:11 – “And such were some of you”</a:t>
            </a:r>
          </a:p>
        </p:txBody>
      </p:sp>
      <p:sp>
        <p:nvSpPr>
          <p:cNvPr id="7" name="object 2" descr="$PPTXTitle">
            <a:extLst>
              <a:ext uri="{FF2B5EF4-FFF2-40B4-BE49-F238E27FC236}">
                <a16:creationId xmlns:a16="http://schemas.microsoft.com/office/drawing/2014/main" id="{5E327625-E8F9-418F-E22A-E0785BBE194A}"/>
              </a:ext>
            </a:extLst>
          </p:cNvPr>
          <p:cNvSpPr txBox="1">
            <a:spLocks noGrp="1"/>
          </p:cNvSpPr>
          <p:nvPr>
            <p:ph type="title"/>
          </p:nvPr>
        </p:nvSpPr>
        <p:spPr>
          <a:xfrm>
            <a:off x="0" y="857232"/>
            <a:ext cx="8005763" cy="713176"/>
          </a:xfrm>
          <a:prstGeom prst="rect">
            <a:avLst/>
          </a:prstGeom>
          <a:ln w="28575">
            <a:solidFill>
              <a:srgbClr val="C77C0D"/>
            </a:solidFill>
          </a:ln>
        </p:spPr>
        <p:txBody>
          <a:bodyPr vert="horz" wrap="square" lIns="0" tIns="96679" rIns="182880" bIns="0" rtlCol="0">
            <a:spAutoFit/>
          </a:bodyPr>
          <a:lstStyle/>
          <a:p>
            <a:pPr algn="r">
              <a:spcBef>
                <a:spcPts val="761"/>
              </a:spcBef>
            </a:pPr>
            <a:r>
              <a:rPr sz="4000" b="1" dirty="0">
                <a:solidFill>
                  <a:schemeClr val="tx1"/>
                </a:solidFill>
                <a:latin typeface="Corbel" panose="020B0503020204020204" pitchFamily="34" charset="0"/>
              </a:rPr>
              <a:t>Some</a:t>
            </a:r>
            <a:r>
              <a:rPr sz="4000" b="1" spc="-199" dirty="0">
                <a:solidFill>
                  <a:schemeClr val="tx1"/>
                </a:solidFill>
                <a:latin typeface="Corbel" panose="020B0503020204020204" pitchFamily="34" charset="0"/>
              </a:rPr>
              <a:t> </a:t>
            </a:r>
            <a:r>
              <a:rPr sz="4000" b="1" spc="-15" dirty="0">
                <a:solidFill>
                  <a:schemeClr val="tx1"/>
                </a:solidFill>
                <a:latin typeface="Corbel" panose="020B0503020204020204" pitchFamily="34" charset="0"/>
              </a:rPr>
              <a:t>things</a:t>
            </a:r>
            <a:r>
              <a:rPr sz="4000" b="1" spc="-195" dirty="0">
                <a:solidFill>
                  <a:schemeClr val="tx1"/>
                </a:solidFill>
                <a:latin typeface="Corbel" panose="020B0503020204020204" pitchFamily="34" charset="0"/>
              </a:rPr>
              <a:t> </a:t>
            </a:r>
            <a:r>
              <a:rPr sz="4000" b="1" dirty="0">
                <a:solidFill>
                  <a:schemeClr val="tx1"/>
                </a:solidFill>
                <a:latin typeface="Corbel" panose="020B0503020204020204" pitchFamily="34" charset="0"/>
              </a:rPr>
              <a:t>have</a:t>
            </a:r>
            <a:r>
              <a:rPr sz="4000" b="1" spc="-184" dirty="0">
                <a:solidFill>
                  <a:schemeClr val="tx1"/>
                </a:solidFill>
                <a:latin typeface="Corbel" panose="020B0503020204020204" pitchFamily="34" charset="0"/>
              </a:rPr>
              <a:t> </a:t>
            </a:r>
            <a:r>
              <a:rPr sz="4000" b="1" dirty="0">
                <a:solidFill>
                  <a:schemeClr val="tx1"/>
                </a:solidFill>
                <a:latin typeface="Corbel" panose="020B0503020204020204" pitchFamily="34" charset="0"/>
              </a:rPr>
              <a:t>not</a:t>
            </a:r>
            <a:r>
              <a:rPr sz="4000" b="1" spc="-188" dirty="0">
                <a:solidFill>
                  <a:schemeClr val="tx1"/>
                </a:solidFill>
                <a:latin typeface="Corbel" panose="020B0503020204020204" pitchFamily="34" charset="0"/>
              </a:rPr>
              <a:t> </a:t>
            </a:r>
            <a:r>
              <a:rPr sz="4000" b="1" spc="-8" dirty="0">
                <a:solidFill>
                  <a:schemeClr val="tx1"/>
                </a:solidFill>
                <a:latin typeface="Corbel" panose="020B0503020204020204" pitchFamily="34" charset="0"/>
              </a:rPr>
              <a:t>changed</a:t>
            </a:r>
            <a:endParaRPr sz="4000" b="1" dirty="0">
              <a:solidFill>
                <a:schemeClr val="tx1"/>
              </a:solidFill>
              <a:latin typeface="Corbel" panose="020B0503020204020204" pitchFamily="34" charset="0"/>
            </a:endParaRPr>
          </a:p>
        </p:txBody>
      </p:sp>
      <p:pic>
        <p:nvPicPr>
          <p:cNvPr id="8" name="Picture 7">
            <a:extLst>
              <a:ext uri="{FF2B5EF4-FFF2-40B4-BE49-F238E27FC236}">
                <a16:creationId xmlns:a16="http://schemas.microsoft.com/office/drawing/2014/main" id="{99033465-2AC5-E326-259D-756BC23BF6B1}"/>
              </a:ext>
            </a:extLst>
          </p:cNvPr>
          <p:cNvPicPr>
            <a:picLocks noChangeAspect="1"/>
          </p:cNvPicPr>
          <p:nvPr/>
        </p:nvPicPr>
        <p:blipFill>
          <a:blip r:embed="rId3"/>
          <a:stretch>
            <a:fillRect/>
          </a:stretch>
        </p:blipFill>
        <p:spPr>
          <a:xfrm>
            <a:off x="8013649" y="844875"/>
            <a:ext cx="978408" cy="73579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20BC05-3BDF-0837-F646-A3C3BE4320B6}"/>
            </a:ext>
          </a:extLst>
        </p:cNvPr>
        <p:cNvGrpSpPr/>
        <p:nvPr/>
      </p:nvGrpSpPr>
      <p:grpSpPr>
        <a:xfrm>
          <a:off x="0" y="0"/>
          <a:ext cx="0" cy="0"/>
          <a:chOff x="0" y="0"/>
          <a:chExt cx="0" cy="0"/>
        </a:xfrm>
      </p:grpSpPr>
      <p:sp>
        <p:nvSpPr>
          <p:cNvPr id="4" name="object 4">
            <a:extLst>
              <a:ext uri="{FF2B5EF4-FFF2-40B4-BE49-F238E27FC236}">
                <a16:creationId xmlns:a16="http://schemas.microsoft.com/office/drawing/2014/main" id="{015797DF-1784-FB67-59C8-B969520FB4F2}"/>
              </a:ext>
            </a:extLst>
          </p:cNvPr>
          <p:cNvSpPr txBox="1"/>
          <p:nvPr/>
        </p:nvSpPr>
        <p:spPr>
          <a:xfrm>
            <a:off x="228600" y="1581912"/>
            <a:ext cx="8229600" cy="5343482"/>
          </a:xfrm>
          <a:prstGeom prst="rect">
            <a:avLst/>
          </a:prstGeom>
        </p:spPr>
        <p:txBody>
          <a:bodyPr vert="horz" wrap="square" lIns="0" tIns="10001" rIns="0" bIns="0" rtlCol="0">
            <a:spAutoFit/>
          </a:bodyPr>
          <a:lstStyle/>
          <a:p>
            <a:pPr marL="234950" indent="-225425">
              <a:buClr>
                <a:prstClr val="black"/>
              </a:buClr>
              <a:buFont typeface="Arial" panose="020B0604020202020204" pitchFamily="34" charset="0"/>
              <a:buChar char="•"/>
              <a:tabLst>
                <a:tab pos="630238" algn="l"/>
              </a:tabLst>
              <a:defRPr/>
            </a:pPr>
            <a:r>
              <a:rPr lang="en-US" sz="2800" kern="0" dirty="0">
                <a:solidFill>
                  <a:prstClr val="black"/>
                </a:solidFill>
                <a:latin typeface="Corbel" panose="020B0503020204020204" pitchFamily="34" charset="0"/>
                <a:cs typeface="Arial"/>
              </a:rPr>
              <a:t>The gospel addresses that which has not changed</a:t>
            </a:r>
          </a:p>
          <a:p>
            <a:pPr marL="692150" lvl="1" indent="-225425">
              <a:buClr>
                <a:prstClr val="black"/>
              </a:buClr>
              <a:buFont typeface="Arial" panose="020B0604020202020204" pitchFamily="34" charset="0"/>
              <a:buChar char="•"/>
              <a:tabLst>
                <a:tab pos="630238" algn="l"/>
              </a:tabLst>
              <a:defRPr/>
            </a:pPr>
            <a:r>
              <a:rPr kumimoji="0" lang="en-US" sz="2800" i="0" u="none" strike="noStrike" kern="0" cap="none" spc="0" normalizeH="0" baseline="0" noProof="0" dirty="0">
                <a:ln>
                  <a:noFill/>
                </a:ln>
                <a:solidFill>
                  <a:prstClr val="black"/>
                </a:solidFill>
                <a:effectLst/>
                <a:uLnTx/>
                <a:uFillTx/>
                <a:latin typeface="Corbel" panose="020B0503020204020204" pitchFamily="34" charset="0"/>
                <a:ea typeface="+mn-ea"/>
                <a:cs typeface="Arial"/>
              </a:rPr>
              <a:t>Romans 1:16-17 – “… it is the power of God for salvation”</a:t>
            </a:r>
          </a:p>
          <a:p>
            <a:pPr marL="234950" marR="0" lvl="0" indent="-225425" algn="l" defTabSz="914400" rtl="0" eaLnBrk="1" fontAlgn="auto" latinLnBrk="0" hangingPunct="1">
              <a:buClr>
                <a:prstClr val="black"/>
              </a:buClr>
              <a:buSzTx/>
              <a:buFont typeface="Arial" panose="020B0604020202020204" pitchFamily="34" charset="0"/>
              <a:buChar char="•"/>
              <a:tabLst>
                <a:tab pos="630238" algn="l"/>
              </a:tabLst>
              <a:defRPr/>
            </a:pPr>
            <a:r>
              <a:rPr kumimoji="0" lang="en-US" sz="2800" i="0" u="none" strike="noStrike" kern="0" cap="none" spc="0" normalizeH="0" baseline="0" noProof="0" dirty="0">
                <a:ln>
                  <a:noFill/>
                </a:ln>
                <a:solidFill>
                  <a:prstClr val="black"/>
                </a:solidFill>
                <a:effectLst/>
                <a:uLnTx/>
                <a:uFillTx/>
                <a:latin typeface="Corbel" panose="020B0503020204020204" pitchFamily="34" charset="0"/>
                <a:ea typeface="+mn-ea"/>
                <a:cs typeface="Arial"/>
              </a:rPr>
              <a:t>It is the account of what God has done to redeem mankind from sin</a:t>
            </a:r>
          </a:p>
          <a:p>
            <a:pPr marL="692150" lvl="1" indent="-225425">
              <a:buClr>
                <a:prstClr val="black"/>
              </a:buClr>
              <a:buFont typeface="Arial" panose="020B0604020202020204" pitchFamily="34" charset="0"/>
              <a:buChar char="•"/>
              <a:tabLst>
                <a:tab pos="630238" algn="l"/>
              </a:tabLst>
              <a:defRPr/>
            </a:pPr>
            <a:r>
              <a:rPr kumimoji="0" lang="en-US" sz="2800" i="0" u="none" strike="noStrike" kern="0" cap="none" spc="0" normalizeH="0" baseline="0" noProof="0" dirty="0">
                <a:ln>
                  <a:noFill/>
                </a:ln>
                <a:solidFill>
                  <a:prstClr val="black"/>
                </a:solidFill>
                <a:effectLst/>
                <a:uLnTx/>
                <a:uFillTx/>
                <a:latin typeface="Corbel" panose="020B0503020204020204" pitchFamily="34" charset="0"/>
                <a:ea typeface="+mn-ea"/>
                <a:cs typeface="Arial"/>
              </a:rPr>
              <a:t>Romans 5:6-9 – “… Christ died for the ungodly”</a:t>
            </a:r>
          </a:p>
          <a:p>
            <a:pPr marL="692150" lvl="1" indent="-225425">
              <a:buClr>
                <a:prstClr val="black"/>
              </a:buClr>
              <a:buFont typeface="Arial" panose="020B0604020202020204" pitchFamily="34" charset="0"/>
              <a:buChar char="•"/>
              <a:tabLst>
                <a:tab pos="630238" algn="l"/>
              </a:tabLst>
              <a:defRPr/>
            </a:pPr>
            <a:r>
              <a:rPr kumimoji="0" lang="en-US" sz="2800" i="0" u="none" strike="noStrike" kern="0" cap="none" spc="0" normalizeH="0" baseline="0" noProof="0" dirty="0">
                <a:ln>
                  <a:noFill/>
                </a:ln>
                <a:solidFill>
                  <a:prstClr val="black"/>
                </a:solidFill>
                <a:effectLst/>
                <a:uLnTx/>
                <a:uFillTx/>
                <a:latin typeface="Corbel" panose="020B0503020204020204" pitchFamily="34" charset="0"/>
                <a:ea typeface="+mn-ea"/>
                <a:cs typeface="Arial"/>
              </a:rPr>
              <a:t>I Corinthains 15:1 – “in which you stand”</a:t>
            </a:r>
          </a:p>
          <a:p>
            <a:pPr marL="234950" marR="0" lvl="0" indent="-225425" algn="l" defTabSz="914400" rtl="0" eaLnBrk="1" fontAlgn="auto" latinLnBrk="0" hangingPunct="1">
              <a:buClr>
                <a:prstClr val="black"/>
              </a:buClr>
              <a:buSzTx/>
              <a:buFont typeface="Arial" panose="020B0604020202020204" pitchFamily="34" charset="0"/>
              <a:buChar char="•"/>
              <a:tabLst>
                <a:tab pos="630238" algn="l"/>
              </a:tabLst>
              <a:defRPr/>
            </a:pPr>
            <a:r>
              <a:rPr lang="en-US" sz="2800" kern="0" dirty="0">
                <a:solidFill>
                  <a:prstClr val="black"/>
                </a:solidFill>
                <a:latin typeface="Corbel" panose="020B0503020204020204" pitchFamily="34" charset="0"/>
                <a:cs typeface="Arial"/>
              </a:rPr>
              <a:t>It provides the solution to the problem of sin </a:t>
            </a:r>
          </a:p>
          <a:p>
            <a:pPr marL="692150" lvl="1" indent="-225425">
              <a:buClr>
                <a:prstClr val="black"/>
              </a:buClr>
              <a:buFont typeface="Arial" panose="020B0604020202020204" pitchFamily="34" charset="0"/>
              <a:buChar char="•"/>
              <a:tabLst>
                <a:tab pos="630238" algn="l"/>
              </a:tabLst>
              <a:defRPr/>
            </a:pPr>
            <a:r>
              <a:rPr lang="en-US" sz="2800" kern="0" dirty="0">
                <a:solidFill>
                  <a:prstClr val="black"/>
                </a:solidFill>
                <a:latin typeface="Corbel" panose="020B0503020204020204" pitchFamily="34" charset="0"/>
                <a:cs typeface="Arial"/>
              </a:rPr>
              <a:t>Romans 10:9-10 – “you will be saved”</a:t>
            </a:r>
          </a:p>
          <a:p>
            <a:pPr marL="692150" lvl="1" indent="-225425">
              <a:buClr>
                <a:prstClr val="black"/>
              </a:buClr>
              <a:buFont typeface="Arial" panose="020B0604020202020204" pitchFamily="34" charset="0"/>
              <a:buChar char="•"/>
              <a:tabLst>
                <a:tab pos="630238" algn="l"/>
              </a:tabLst>
              <a:defRPr/>
            </a:pPr>
            <a:r>
              <a:rPr lang="en-US" sz="2800" kern="0" dirty="0">
                <a:solidFill>
                  <a:prstClr val="black"/>
                </a:solidFill>
                <a:latin typeface="Corbel" panose="020B0503020204020204" pitchFamily="34" charset="0"/>
                <a:cs typeface="Arial"/>
              </a:rPr>
              <a:t>Acts 2:38 – “… the forgiveness of your sins”</a:t>
            </a:r>
          </a:p>
          <a:p>
            <a:pPr marL="692150" lvl="1" indent="-225425">
              <a:buClr>
                <a:prstClr val="black"/>
              </a:buClr>
              <a:buFont typeface="Arial" panose="020B0604020202020204" pitchFamily="34" charset="0"/>
              <a:buChar char="•"/>
              <a:tabLst>
                <a:tab pos="630238" algn="l"/>
              </a:tabLst>
              <a:defRPr/>
            </a:pPr>
            <a:r>
              <a:rPr lang="en-US" sz="2800" kern="0" dirty="0">
                <a:solidFill>
                  <a:prstClr val="black"/>
                </a:solidFill>
                <a:latin typeface="Corbel" panose="020B0503020204020204" pitchFamily="34" charset="0"/>
                <a:cs typeface="Arial"/>
              </a:rPr>
              <a:t>Acts 22:16 – “… wash away your sins”</a:t>
            </a:r>
          </a:p>
          <a:p>
            <a:pPr marL="234950" marR="0" lvl="0" indent="-225425" algn="l" defTabSz="914400" rtl="0" eaLnBrk="1" fontAlgn="auto" latinLnBrk="0" hangingPunct="1">
              <a:buClr>
                <a:prstClr val="black"/>
              </a:buClr>
              <a:buSzTx/>
              <a:buFont typeface="Arial" panose="020B0604020202020204" pitchFamily="34" charset="0"/>
              <a:buChar char="•"/>
              <a:tabLst>
                <a:tab pos="630238" algn="l"/>
              </a:tabLst>
              <a:defRPr/>
            </a:pPr>
            <a:r>
              <a:rPr lang="en-US" sz="2800" kern="0" dirty="0">
                <a:solidFill>
                  <a:prstClr val="black"/>
                </a:solidFill>
                <a:latin typeface="Corbel" panose="020B0503020204020204" pitchFamily="34" charset="0"/>
                <a:cs typeface="Arial"/>
              </a:rPr>
              <a:t>We are still saved by the same pattern today</a:t>
            </a:r>
            <a:endParaRPr kumimoji="0" sz="2800" i="0" u="none" strike="noStrike" kern="0" cap="none" spc="0" normalizeH="0" baseline="0" noProof="0" dirty="0">
              <a:ln>
                <a:noFill/>
              </a:ln>
              <a:solidFill>
                <a:prstClr val="black"/>
              </a:solidFill>
              <a:effectLst/>
              <a:uLnTx/>
              <a:uFillTx/>
              <a:latin typeface="Corbel" panose="020B0503020204020204" pitchFamily="34" charset="0"/>
              <a:ea typeface="+mn-ea"/>
              <a:cs typeface="Arial"/>
            </a:endParaRPr>
          </a:p>
        </p:txBody>
      </p:sp>
      <p:sp>
        <p:nvSpPr>
          <p:cNvPr id="7" name="object 2" descr="$PPTXTitle">
            <a:extLst>
              <a:ext uri="{FF2B5EF4-FFF2-40B4-BE49-F238E27FC236}">
                <a16:creationId xmlns:a16="http://schemas.microsoft.com/office/drawing/2014/main" id="{2AF58C28-492F-7BF4-6BC6-BB5F4AD1C672}"/>
              </a:ext>
            </a:extLst>
          </p:cNvPr>
          <p:cNvSpPr txBox="1">
            <a:spLocks noGrp="1"/>
          </p:cNvSpPr>
          <p:nvPr>
            <p:ph type="title"/>
          </p:nvPr>
        </p:nvSpPr>
        <p:spPr>
          <a:xfrm>
            <a:off x="0" y="857232"/>
            <a:ext cx="8005763" cy="713176"/>
          </a:xfrm>
          <a:prstGeom prst="rect">
            <a:avLst/>
          </a:prstGeom>
          <a:ln w="28575">
            <a:solidFill>
              <a:srgbClr val="C77C0D"/>
            </a:solidFill>
          </a:ln>
        </p:spPr>
        <p:txBody>
          <a:bodyPr vert="horz" wrap="square" lIns="0" tIns="96679" rIns="182880" bIns="0" rtlCol="0">
            <a:spAutoFit/>
          </a:bodyPr>
          <a:lstStyle/>
          <a:p>
            <a:pPr algn="r">
              <a:spcBef>
                <a:spcPts val="761"/>
              </a:spcBef>
            </a:pPr>
            <a:r>
              <a:rPr lang="en-US" sz="4000" b="1" dirty="0">
                <a:solidFill>
                  <a:schemeClr val="tx1"/>
                </a:solidFill>
                <a:latin typeface="Corbel" panose="020B0503020204020204" pitchFamily="34" charset="0"/>
              </a:rPr>
              <a:t>The Gospel is still the answer today</a:t>
            </a:r>
            <a:endParaRPr sz="4000" b="1" dirty="0">
              <a:solidFill>
                <a:schemeClr val="tx1"/>
              </a:solidFill>
              <a:latin typeface="Corbel" panose="020B0503020204020204" pitchFamily="34" charset="0"/>
            </a:endParaRPr>
          </a:p>
        </p:txBody>
      </p:sp>
      <p:pic>
        <p:nvPicPr>
          <p:cNvPr id="8" name="Picture 7">
            <a:extLst>
              <a:ext uri="{FF2B5EF4-FFF2-40B4-BE49-F238E27FC236}">
                <a16:creationId xmlns:a16="http://schemas.microsoft.com/office/drawing/2014/main" id="{45B19D9B-68BB-FB83-661F-8E4B112A9C3E}"/>
              </a:ext>
            </a:extLst>
          </p:cNvPr>
          <p:cNvPicPr>
            <a:picLocks noChangeAspect="1"/>
          </p:cNvPicPr>
          <p:nvPr/>
        </p:nvPicPr>
        <p:blipFill>
          <a:blip r:embed="rId3"/>
          <a:stretch>
            <a:fillRect/>
          </a:stretch>
        </p:blipFill>
        <p:spPr>
          <a:xfrm>
            <a:off x="8013649" y="844875"/>
            <a:ext cx="978408" cy="735795"/>
          </a:xfrm>
          <a:prstGeom prst="rect">
            <a:avLst/>
          </a:prstGeom>
        </p:spPr>
      </p:pic>
    </p:spTree>
    <p:extLst>
      <p:ext uri="{BB962C8B-B14F-4D97-AF65-F5344CB8AC3E}">
        <p14:creationId xmlns:p14="http://schemas.microsoft.com/office/powerpoint/2010/main" val="1511872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228600" y="1581912"/>
            <a:ext cx="8229600" cy="5201263"/>
          </a:xfrm>
          <a:prstGeom prst="rect">
            <a:avLst/>
          </a:prstGeom>
        </p:spPr>
        <p:txBody>
          <a:bodyPr vert="horz" wrap="square" lIns="0" tIns="10001" rIns="0" bIns="0" rtlCol="0">
            <a:spAutoFit/>
          </a:bodyPr>
          <a:lstStyle/>
          <a:p>
            <a:pPr marL="234950" marR="306705" lvl="0" indent="-225425" defTabSz="914400" eaLnBrk="1" fontAlgn="auto" latinLnBrk="0" hangingPunct="1">
              <a:lnSpc>
                <a:spcPct val="100000"/>
              </a:lnSpc>
              <a:spcBef>
                <a:spcPts val="79"/>
              </a:spcBef>
              <a:spcAft>
                <a:spcPts val="0"/>
              </a:spcAft>
              <a:buClr>
                <a:schemeClr val="tx1"/>
              </a:buClr>
              <a:buSzTx/>
              <a:buFont typeface="Arial" panose="020B0604020202020204" pitchFamily="34" charset="0"/>
              <a:buChar char="•"/>
              <a:tabLst>
                <a:tab pos="457200" algn="l"/>
              </a:tabLst>
              <a:defRPr/>
            </a:pPr>
            <a:r>
              <a:rPr kumimoji="0" sz="2800" i="0" u="none" strike="noStrike" kern="0" cap="none" spc="0" normalizeH="0" baseline="0" noProof="0" dirty="0">
                <a:ln>
                  <a:noFill/>
                </a:ln>
                <a:effectLst/>
                <a:uLnTx/>
                <a:uFillTx/>
                <a:latin typeface="Corbel" panose="020B0503020204020204" pitchFamily="34" charset="0"/>
                <a:cs typeface="Arial"/>
              </a:rPr>
              <a:t>Its</a:t>
            </a:r>
            <a:r>
              <a:rPr kumimoji="0" sz="2800" i="0" u="none" strike="noStrike" kern="0" cap="none" spc="-23"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principals</a:t>
            </a:r>
            <a:r>
              <a:rPr kumimoji="0" sz="2800" i="0" u="none" strike="noStrike" kern="0" cap="none" spc="-8"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of</a:t>
            </a:r>
            <a:r>
              <a:rPr kumimoji="0" sz="2800" i="0" u="none" strike="noStrike" kern="0" cap="none" spc="-8"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morality</a:t>
            </a:r>
            <a:r>
              <a:rPr kumimoji="0" sz="2800" i="0" u="none" strike="noStrike" kern="0" cap="none" spc="-8"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and</a:t>
            </a:r>
            <a:r>
              <a:rPr kumimoji="0" sz="2800" i="0" u="none" strike="noStrike" kern="0" cap="none" spc="-26"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humanity</a:t>
            </a:r>
            <a:r>
              <a:rPr kumimoji="0" sz="2800" i="0" u="none" strike="noStrike" kern="0" cap="none" spc="-15"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are</a:t>
            </a:r>
            <a:r>
              <a:rPr kumimoji="0" sz="2800" i="0" u="none" strike="noStrike" kern="0" cap="none" spc="-4" normalizeH="0" baseline="0" noProof="0" dirty="0">
                <a:ln>
                  <a:noFill/>
                </a:ln>
                <a:effectLst/>
                <a:uLnTx/>
                <a:uFillTx/>
                <a:latin typeface="Corbel" panose="020B0503020204020204" pitchFamily="34" charset="0"/>
                <a:cs typeface="Arial"/>
              </a:rPr>
              <a:t> </a:t>
            </a:r>
            <a:r>
              <a:rPr kumimoji="0" sz="2800" i="0" u="none" strike="noStrike" kern="0" cap="none" spc="-8" normalizeH="0" baseline="0" noProof="0" dirty="0">
                <a:ln>
                  <a:noFill/>
                </a:ln>
                <a:effectLst/>
                <a:uLnTx/>
                <a:uFillTx/>
                <a:latin typeface="Corbel" panose="020B0503020204020204" pitchFamily="34" charset="0"/>
                <a:cs typeface="Arial"/>
              </a:rPr>
              <a:t>still </a:t>
            </a:r>
            <a:r>
              <a:rPr kumimoji="0" sz="2800" i="0" u="none" strike="noStrike" kern="0" cap="none" spc="0" normalizeH="0" baseline="0" noProof="0" dirty="0">
                <a:ln>
                  <a:noFill/>
                </a:ln>
                <a:effectLst/>
                <a:uLnTx/>
                <a:uFillTx/>
                <a:latin typeface="Corbel" panose="020B0503020204020204" pitchFamily="34" charset="0"/>
                <a:cs typeface="Arial"/>
              </a:rPr>
              <a:t>the</a:t>
            </a:r>
            <a:r>
              <a:rPr kumimoji="0" sz="2800" i="0" u="none" strike="noStrike" kern="0" cap="none" spc="-19"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best</a:t>
            </a:r>
            <a:r>
              <a:rPr kumimoji="0" sz="2800" i="0" u="none" strike="noStrike" kern="0" cap="none" spc="-8"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course</a:t>
            </a:r>
            <a:r>
              <a:rPr kumimoji="0" sz="2800" i="0" u="none" strike="noStrike" kern="0" cap="none" spc="-34"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for</a:t>
            </a:r>
            <a:r>
              <a:rPr kumimoji="0" sz="2800" i="0" u="none" strike="noStrike" kern="0" cap="none" spc="-19"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a</a:t>
            </a:r>
            <a:r>
              <a:rPr kumimoji="0" sz="2800" i="0" u="none" strike="noStrike" kern="0" cap="none" spc="-4"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better</a:t>
            </a:r>
            <a:r>
              <a:rPr kumimoji="0" sz="2800" i="0" u="none" strike="noStrike" kern="0" cap="none" spc="-19" normalizeH="0" baseline="0" noProof="0" dirty="0">
                <a:ln>
                  <a:noFill/>
                </a:ln>
                <a:effectLst/>
                <a:uLnTx/>
                <a:uFillTx/>
                <a:latin typeface="Corbel" panose="020B0503020204020204" pitchFamily="34" charset="0"/>
                <a:cs typeface="Arial"/>
              </a:rPr>
              <a:t> </a:t>
            </a:r>
            <a:r>
              <a:rPr kumimoji="0" sz="2800" i="0" u="none" strike="noStrike" kern="0" cap="none" spc="-8" normalizeH="0" baseline="0" noProof="0" dirty="0">
                <a:ln>
                  <a:noFill/>
                </a:ln>
                <a:effectLst/>
                <a:uLnTx/>
                <a:uFillTx/>
                <a:latin typeface="Corbel" panose="020B0503020204020204" pitchFamily="34" charset="0"/>
                <a:cs typeface="Arial"/>
              </a:rPr>
              <a:t>society</a:t>
            </a:r>
            <a:endParaRPr kumimoji="0" sz="2800" i="0" u="none" strike="noStrike" kern="0" cap="none" spc="0" normalizeH="0" baseline="0" noProof="0" dirty="0">
              <a:ln>
                <a:noFill/>
              </a:ln>
              <a:effectLst/>
              <a:uLnTx/>
              <a:uFillTx/>
              <a:latin typeface="Corbel" panose="020B0503020204020204" pitchFamily="34" charset="0"/>
              <a:cs typeface="Arial"/>
            </a:endParaRPr>
          </a:p>
          <a:p>
            <a:pPr marL="234950" marR="0" lvl="0" indent="-225425" defTabSz="914400" eaLnBrk="1" fontAlgn="auto" latinLnBrk="0" hangingPunct="1">
              <a:lnSpc>
                <a:spcPts val="3405"/>
              </a:lnSpc>
              <a:spcBef>
                <a:spcPts val="0"/>
              </a:spcBef>
              <a:spcAft>
                <a:spcPts val="0"/>
              </a:spcAft>
              <a:buClr>
                <a:schemeClr val="tx1"/>
              </a:buClr>
              <a:buSzTx/>
              <a:buFont typeface="Arial" panose="020B0604020202020204" pitchFamily="34" charset="0"/>
              <a:buChar char="•"/>
              <a:tabLst>
                <a:tab pos="457200" algn="l"/>
              </a:tabLst>
              <a:defRPr/>
            </a:pPr>
            <a:r>
              <a:rPr kumimoji="0" lang="en-US" sz="2800" i="0" u="none" strike="noStrike" kern="0" cap="none" spc="0" normalizeH="0" baseline="0" noProof="0" dirty="0">
                <a:ln>
                  <a:noFill/>
                </a:ln>
                <a:effectLst/>
                <a:uLnTx/>
                <a:uFillTx/>
                <a:latin typeface="Corbel" panose="020B0503020204020204" pitchFamily="34" charset="0"/>
                <a:cs typeface="Arial"/>
              </a:rPr>
              <a:t>We must </a:t>
            </a:r>
            <a:r>
              <a:rPr lang="en-US" sz="2800" kern="0" dirty="0">
                <a:latin typeface="Corbel" panose="020B0503020204020204" pitchFamily="34" charset="0"/>
                <a:cs typeface="Arial"/>
              </a:rPr>
              <a:t>treat one another with love</a:t>
            </a:r>
            <a:endParaRPr kumimoji="0" lang="en-US" sz="2800" i="0" u="none" strike="noStrike" kern="0" cap="none" spc="0" normalizeH="0" baseline="0" noProof="0" dirty="0">
              <a:ln>
                <a:noFill/>
              </a:ln>
              <a:effectLst/>
              <a:uLnTx/>
              <a:uFillTx/>
              <a:latin typeface="Corbel" panose="020B0503020204020204" pitchFamily="34" charset="0"/>
              <a:cs typeface="Arial"/>
            </a:endParaRPr>
          </a:p>
          <a:p>
            <a:pPr marL="692150" lvl="1" indent="-225425">
              <a:lnSpc>
                <a:spcPts val="3405"/>
              </a:lnSpc>
              <a:buClr>
                <a:schemeClr val="tx1"/>
              </a:buClr>
              <a:buFont typeface="Arial" panose="020B0604020202020204" pitchFamily="34" charset="0"/>
              <a:buChar char="•"/>
              <a:tabLst>
                <a:tab pos="457200" algn="l"/>
              </a:tabLst>
              <a:defRPr/>
            </a:pPr>
            <a:r>
              <a:rPr lang="en-US" sz="2800" kern="0" spc="-19" dirty="0">
                <a:latin typeface="Corbel" panose="020B0503020204020204" pitchFamily="34" charset="0"/>
                <a:cs typeface="Bookman Old Style"/>
              </a:rPr>
              <a:t>I</a:t>
            </a:r>
            <a:r>
              <a:rPr kumimoji="0" sz="2800" i="0" u="none" strike="noStrike" kern="0" cap="none" spc="-19"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Bookman Old Style"/>
              </a:rPr>
              <a:t>Corinthians</a:t>
            </a:r>
            <a:r>
              <a:rPr kumimoji="0" sz="2800" i="0" u="none" strike="noStrike" kern="0" cap="none" spc="-41" normalizeH="0" baseline="0" noProof="0" dirty="0">
                <a:ln>
                  <a:noFill/>
                </a:ln>
                <a:effectLst/>
                <a:uLnTx/>
                <a:uFillTx/>
                <a:latin typeface="Corbel" panose="020B0503020204020204" pitchFamily="34" charset="0"/>
                <a:cs typeface="Bookman Old Style"/>
              </a:rPr>
              <a:t> </a:t>
            </a:r>
            <a:r>
              <a:rPr kumimoji="0" sz="2800" i="0" u="none" strike="noStrike" kern="0" cap="none" spc="-8" normalizeH="0" baseline="0" noProof="0" dirty="0">
                <a:ln>
                  <a:noFill/>
                </a:ln>
                <a:effectLst/>
                <a:uLnTx/>
                <a:uFillTx/>
                <a:latin typeface="Corbel" panose="020B0503020204020204" pitchFamily="34" charset="0"/>
                <a:cs typeface="Bookman Old Style"/>
              </a:rPr>
              <a:t>1</a:t>
            </a:r>
            <a:r>
              <a:rPr kumimoji="0" sz="2800" i="0" u="none" strike="noStrike" kern="0" cap="none" spc="0" normalizeH="0" baseline="0" noProof="0" dirty="0">
                <a:ln>
                  <a:noFill/>
                </a:ln>
                <a:effectLst/>
                <a:uLnTx/>
                <a:uFillTx/>
                <a:latin typeface="Corbel" panose="020B0503020204020204" pitchFamily="34" charset="0"/>
                <a:cs typeface="Bookman Old Style"/>
              </a:rPr>
              <a:t>3:</a:t>
            </a:r>
            <a:r>
              <a:rPr kumimoji="0" lang="en-US" sz="2800" i="0" u="none" strike="noStrike" kern="0" cap="none" spc="0" normalizeH="0" baseline="0" noProof="0" dirty="0">
                <a:ln>
                  <a:noFill/>
                </a:ln>
                <a:effectLst/>
                <a:uLnTx/>
                <a:uFillTx/>
                <a:latin typeface="Corbel" panose="020B0503020204020204" pitchFamily="34" charset="0"/>
                <a:cs typeface="Bookman Old Style"/>
              </a:rPr>
              <a:t>1-</a:t>
            </a:r>
            <a:r>
              <a:rPr kumimoji="0" sz="2800" i="0" u="none" strike="noStrike" kern="0" cap="none" spc="0" normalizeH="0" baseline="0" noProof="0" dirty="0">
                <a:ln>
                  <a:noFill/>
                </a:ln>
                <a:effectLst/>
                <a:uLnTx/>
                <a:uFillTx/>
                <a:latin typeface="Corbel" panose="020B0503020204020204" pitchFamily="34" charset="0"/>
                <a:cs typeface="Bookman Old Style"/>
              </a:rPr>
              <a:t>8</a:t>
            </a:r>
            <a:r>
              <a:rPr kumimoji="0" lang="en-US" sz="2800" i="0" u="none" strike="noStrike" kern="0" cap="none" spc="0" normalizeH="0" baseline="0" noProof="0" dirty="0">
                <a:ln>
                  <a:noFill/>
                </a:ln>
                <a:effectLst/>
                <a:uLnTx/>
                <a:uFillTx/>
                <a:latin typeface="Corbel" panose="020B0503020204020204" pitchFamily="34" charset="0"/>
                <a:cs typeface="Bookman Old Style"/>
              </a:rPr>
              <a:t> – “Love never ends”</a:t>
            </a:r>
          </a:p>
          <a:p>
            <a:pPr marL="692150" lvl="1" indent="-225425">
              <a:lnSpc>
                <a:spcPts val="3405"/>
              </a:lnSpc>
              <a:buClr>
                <a:schemeClr val="tx1"/>
              </a:buClr>
              <a:buFont typeface="Arial" panose="020B0604020202020204" pitchFamily="34" charset="0"/>
              <a:buChar char="•"/>
              <a:tabLst>
                <a:tab pos="457200" algn="l"/>
              </a:tabLst>
              <a:defRPr/>
            </a:pPr>
            <a:r>
              <a:rPr kumimoji="0" sz="2800" i="0" u="none" strike="noStrike" kern="0" cap="none" spc="-8" normalizeH="0" baseline="0" noProof="0" dirty="0">
                <a:ln>
                  <a:noFill/>
                </a:ln>
                <a:effectLst/>
                <a:uLnTx/>
                <a:uFillTx/>
                <a:latin typeface="Corbel" panose="020B0503020204020204" pitchFamily="34" charset="0"/>
                <a:cs typeface="Bookman Old Style"/>
              </a:rPr>
              <a:t>Matthew</a:t>
            </a:r>
            <a:r>
              <a:rPr kumimoji="0" lang="en-US" sz="2800" i="0" u="none" strike="noStrike" kern="0" cap="none" spc="-8"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Bookman Old Style"/>
              </a:rPr>
              <a:t>5:44</a:t>
            </a:r>
            <a:r>
              <a:rPr kumimoji="0" lang="en-US" sz="2800" i="0" u="none" strike="noStrike" kern="0" cap="none" spc="0" normalizeH="0" baseline="0" noProof="0" dirty="0">
                <a:ln>
                  <a:noFill/>
                </a:ln>
                <a:effectLst/>
                <a:uLnTx/>
                <a:uFillTx/>
                <a:latin typeface="Corbel" panose="020B0503020204020204" pitchFamily="34" charset="0"/>
                <a:cs typeface="Bookman Old Style"/>
              </a:rPr>
              <a:t> – “Love your enemies”</a:t>
            </a:r>
          </a:p>
          <a:p>
            <a:pPr marL="692150" lvl="1" indent="-225425">
              <a:lnSpc>
                <a:spcPts val="3405"/>
              </a:lnSpc>
              <a:buClr>
                <a:schemeClr val="tx1"/>
              </a:buClr>
              <a:buFont typeface="Arial" panose="020B0604020202020204" pitchFamily="34" charset="0"/>
              <a:buChar char="•"/>
              <a:tabLst>
                <a:tab pos="457200" algn="l"/>
              </a:tabLst>
              <a:defRPr/>
            </a:pPr>
            <a:r>
              <a:rPr kumimoji="0" sz="2800" i="0" u="none" strike="noStrike" kern="0" cap="none" spc="0" normalizeH="0" baseline="0" noProof="0" dirty="0">
                <a:ln>
                  <a:noFill/>
                </a:ln>
                <a:effectLst/>
                <a:uLnTx/>
                <a:uFillTx/>
                <a:latin typeface="Corbel" panose="020B0503020204020204" pitchFamily="34" charset="0"/>
                <a:cs typeface="Bookman Old Style"/>
              </a:rPr>
              <a:t>Romans</a:t>
            </a:r>
            <a:r>
              <a:rPr kumimoji="0" sz="2800" i="0" u="none" strike="noStrike" kern="0" cap="none" spc="-26" normalizeH="0" baseline="0" noProof="0" dirty="0">
                <a:ln>
                  <a:noFill/>
                </a:ln>
                <a:effectLst/>
                <a:uLnTx/>
                <a:uFillTx/>
                <a:latin typeface="Corbel" panose="020B0503020204020204" pitchFamily="34" charset="0"/>
                <a:cs typeface="Bookman Old Style"/>
              </a:rPr>
              <a:t> </a:t>
            </a:r>
            <a:r>
              <a:rPr kumimoji="0" sz="2800" i="0" u="none" strike="noStrike" kern="0" cap="none" spc="-8" normalizeH="0" baseline="0" noProof="0" dirty="0">
                <a:ln>
                  <a:noFill/>
                </a:ln>
                <a:effectLst/>
                <a:uLnTx/>
                <a:uFillTx/>
                <a:latin typeface="Corbel" panose="020B0503020204020204" pitchFamily="34" charset="0"/>
                <a:cs typeface="Bookman Old Style"/>
              </a:rPr>
              <a:t>13:9-</a:t>
            </a:r>
            <a:r>
              <a:rPr kumimoji="0" sz="2800" i="0" u="none" strike="noStrike" kern="0" cap="none" spc="-19" normalizeH="0" baseline="0" noProof="0" dirty="0">
                <a:ln>
                  <a:noFill/>
                </a:ln>
                <a:effectLst/>
                <a:uLnTx/>
                <a:uFillTx/>
                <a:latin typeface="Corbel" panose="020B0503020204020204" pitchFamily="34" charset="0"/>
                <a:cs typeface="Bookman Old Style"/>
              </a:rPr>
              <a:t>10</a:t>
            </a:r>
            <a:r>
              <a:rPr kumimoji="0" lang="en-US" sz="2800" i="0" u="none" strike="noStrike" kern="0" cap="none" spc="-19" normalizeH="0" baseline="0" noProof="0" dirty="0">
                <a:ln>
                  <a:noFill/>
                </a:ln>
                <a:effectLst/>
                <a:uLnTx/>
                <a:uFillTx/>
                <a:latin typeface="Corbel" panose="020B0503020204020204" pitchFamily="34" charset="0"/>
                <a:cs typeface="Bookman Old Style"/>
              </a:rPr>
              <a:t> – “… love is the fulfilling of the law”</a:t>
            </a:r>
            <a:endParaRPr kumimoji="0" sz="2800" i="0" u="none" strike="noStrike" kern="0" cap="none" spc="0" normalizeH="0" baseline="0" noProof="0" dirty="0">
              <a:ln>
                <a:noFill/>
              </a:ln>
              <a:effectLst/>
              <a:uLnTx/>
              <a:uFillTx/>
              <a:latin typeface="Corbel" panose="020B0503020204020204" pitchFamily="34" charset="0"/>
              <a:cs typeface="Bookman Old Style"/>
            </a:endParaRPr>
          </a:p>
          <a:p>
            <a:pPr marL="234950" marR="228124" lvl="0" indent="-225425" defTabSz="914400" eaLnBrk="1" fontAlgn="auto" latinLnBrk="0" hangingPunct="1">
              <a:lnSpc>
                <a:spcPct val="99800"/>
              </a:lnSpc>
              <a:spcBef>
                <a:spcPts val="38"/>
              </a:spcBef>
              <a:spcAft>
                <a:spcPts val="0"/>
              </a:spcAft>
              <a:buClr>
                <a:schemeClr val="tx1"/>
              </a:buClr>
              <a:buSzTx/>
              <a:buFont typeface="Arial" panose="020B0604020202020204" pitchFamily="34" charset="0"/>
              <a:buChar char="•"/>
              <a:tabLst>
                <a:tab pos="457200" algn="l"/>
              </a:tabLst>
              <a:defRPr/>
            </a:pPr>
            <a:r>
              <a:rPr kumimoji="0" sz="2800" i="0" u="none" strike="noStrike" kern="0" cap="none" spc="0" normalizeH="0" baseline="0" noProof="0" dirty="0">
                <a:ln>
                  <a:noFill/>
                </a:ln>
                <a:effectLst/>
                <a:uLnTx/>
                <a:uFillTx/>
                <a:latin typeface="Corbel" panose="020B0503020204020204" pitchFamily="34" charset="0"/>
                <a:cs typeface="Arial"/>
              </a:rPr>
              <a:t>Godly</a:t>
            </a:r>
            <a:r>
              <a:rPr kumimoji="0" sz="2800" i="0" u="none" strike="noStrike" kern="0" cap="none" spc="-19"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attitudes</a:t>
            </a:r>
            <a:r>
              <a:rPr kumimoji="0" sz="2800" i="0" u="none" strike="noStrike" kern="0" cap="none" spc="-30"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are</a:t>
            </a:r>
            <a:r>
              <a:rPr kumimoji="0" sz="2800" i="0" u="none" strike="noStrike" kern="0" cap="none" spc="-19"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still</a:t>
            </a:r>
            <a:r>
              <a:rPr kumimoji="0" sz="2800" i="0" u="none" strike="noStrike" kern="0" cap="none" spc="-19"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what</a:t>
            </a:r>
            <a:r>
              <a:rPr kumimoji="0" sz="2800" i="0" u="none" strike="noStrike" kern="0" cap="none" spc="-15"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are</a:t>
            </a:r>
            <a:r>
              <a:rPr kumimoji="0" sz="2800" i="0" u="none" strike="noStrike" kern="0" cap="none" spc="-26" normalizeH="0" baseline="0" noProof="0" dirty="0">
                <a:ln>
                  <a:noFill/>
                </a:ln>
                <a:effectLst/>
                <a:uLnTx/>
                <a:uFillTx/>
                <a:latin typeface="Corbel" panose="020B0503020204020204" pitchFamily="34" charset="0"/>
                <a:cs typeface="Arial"/>
              </a:rPr>
              <a:t> </a:t>
            </a:r>
            <a:r>
              <a:rPr kumimoji="0" sz="2800" i="0" u="none" strike="noStrike" kern="0" cap="none" spc="-8" normalizeH="0" baseline="0" noProof="0" dirty="0">
                <a:ln>
                  <a:noFill/>
                </a:ln>
                <a:effectLst/>
                <a:uLnTx/>
                <a:uFillTx/>
                <a:latin typeface="Corbel" panose="020B0503020204020204" pitchFamily="34" charset="0"/>
                <a:cs typeface="Arial"/>
              </a:rPr>
              <a:t>desperately </a:t>
            </a:r>
            <a:r>
              <a:rPr kumimoji="0" sz="2800" i="0" u="none" strike="noStrike" kern="0" cap="none" spc="0" normalizeH="0" baseline="0" noProof="0" dirty="0">
                <a:ln>
                  <a:noFill/>
                </a:ln>
                <a:effectLst/>
                <a:uLnTx/>
                <a:uFillTx/>
                <a:latin typeface="Corbel" panose="020B0503020204020204" pitchFamily="34" charset="0"/>
                <a:cs typeface="Arial"/>
              </a:rPr>
              <a:t>needed</a:t>
            </a:r>
            <a:r>
              <a:rPr kumimoji="0" sz="2800" i="0" u="none" strike="noStrike" kern="0" cap="none" spc="-15"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today</a:t>
            </a:r>
            <a:endParaRPr kumimoji="0" lang="en-US" sz="2800" i="0" u="none" strike="noStrike" kern="0" cap="none" spc="0" normalizeH="0" baseline="0" noProof="0" dirty="0">
              <a:ln>
                <a:noFill/>
              </a:ln>
              <a:effectLst/>
              <a:uLnTx/>
              <a:uFillTx/>
              <a:latin typeface="Corbel" panose="020B0503020204020204" pitchFamily="34" charset="0"/>
              <a:cs typeface="Arial"/>
            </a:endParaRPr>
          </a:p>
          <a:p>
            <a:pPr marL="692150" marR="228124" lvl="1" indent="-225425">
              <a:lnSpc>
                <a:spcPct val="99800"/>
              </a:lnSpc>
              <a:spcBef>
                <a:spcPts val="38"/>
              </a:spcBef>
              <a:buClr>
                <a:schemeClr val="tx1"/>
              </a:buClr>
              <a:buFont typeface="Arial" panose="020B0604020202020204" pitchFamily="34" charset="0"/>
              <a:buChar char="•"/>
              <a:tabLst>
                <a:tab pos="457200" algn="l"/>
              </a:tabLst>
              <a:defRPr/>
            </a:pPr>
            <a:r>
              <a:rPr kumimoji="0" sz="2800" i="0" u="none" strike="noStrike" kern="0" cap="none" spc="-8" normalizeH="0" baseline="0" noProof="0" dirty="0">
                <a:ln>
                  <a:noFill/>
                </a:ln>
                <a:effectLst/>
                <a:uLnTx/>
                <a:uFillTx/>
                <a:latin typeface="Corbel" panose="020B0503020204020204" pitchFamily="34" charset="0"/>
                <a:cs typeface="Bookman Old Style"/>
              </a:rPr>
              <a:t>James 3:17</a:t>
            </a:r>
            <a:r>
              <a:rPr kumimoji="0" lang="en-US" sz="2800" i="0" u="none" strike="noStrike" kern="0" cap="none" spc="-8" normalizeH="0" baseline="0" noProof="0" dirty="0">
                <a:ln>
                  <a:noFill/>
                </a:ln>
                <a:effectLst/>
                <a:uLnTx/>
                <a:uFillTx/>
                <a:latin typeface="Corbel" panose="020B0503020204020204" pitchFamily="34" charset="0"/>
                <a:cs typeface="Bookman Old Style"/>
              </a:rPr>
              <a:t> – “… righteousness is sown in peace by those who make peace”</a:t>
            </a:r>
            <a:endParaRPr kumimoji="0" sz="2800" i="0" u="none" strike="noStrike" kern="0" cap="none" spc="0" normalizeH="0" baseline="0" noProof="0" dirty="0">
              <a:ln>
                <a:noFill/>
              </a:ln>
              <a:effectLst/>
              <a:uLnTx/>
              <a:uFillTx/>
              <a:latin typeface="Corbel" panose="020B0503020204020204" pitchFamily="34" charset="0"/>
              <a:cs typeface="Arial"/>
            </a:endParaRPr>
          </a:p>
          <a:p>
            <a:pPr marL="692150" lvl="1" indent="-225425">
              <a:buClr>
                <a:schemeClr val="tx1"/>
              </a:buClr>
              <a:buFont typeface="Arial" panose="020B0604020202020204" pitchFamily="34" charset="0"/>
              <a:buChar char="•"/>
              <a:tabLst>
                <a:tab pos="457200" algn="l"/>
              </a:tabLst>
              <a:defRPr/>
            </a:pPr>
            <a:r>
              <a:rPr kumimoji="0" sz="2800" i="0" u="none" strike="noStrike" kern="0" cap="none" spc="0" normalizeH="0" baseline="0" noProof="0" dirty="0">
                <a:ln>
                  <a:noFill/>
                </a:ln>
                <a:effectLst/>
                <a:uLnTx/>
                <a:uFillTx/>
                <a:latin typeface="Corbel" panose="020B0503020204020204" pitchFamily="34" charset="0"/>
                <a:cs typeface="Bookman Old Style"/>
              </a:rPr>
              <a:t>Galatians</a:t>
            </a:r>
            <a:r>
              <a:rPr kumimoji="0" sz="2800" i="0" u="none" strike="noStrike" kern="0" cap="none" spc="-45" normalizeH="0" baseline="0" noProof="0" dirty="0">
                <a:ln>
                  <a:noFill/>
                </a:ln>
                <a:effectLst/>
                <a:uLnTx/>
                <a:uFillTx/>
                <a:latin typeface="Corbel" panose="020B0503020204020204" pitchFamily="34" charset="0"/>
                <a:cs typeface="Bookman Old Style"/>
              </a:rPr>
              <a:t> </a:t>
            </a:r>
            <a:r>
              <a:rPr kumimoji="0" sz="2800" i="0" u="none" strike="noStrike" kern="0" cap="none" spc="-8" normalizeH="0" baseline="0" noProof="0" dirty="0">
                <a:ln>
                  <a:noFill/>
                </a:ln>
                <a:effectLst/>
                <a:uLnTx/>
                <a:uFillTx/>
                <a:latin typeface="Corbel" panose="020B0503020204020204" pitchFamily="34" charset="0"/>
                <a:cs typeface="Bookman Old Style"/>
              </a:rPr>
              <a:t>6:7-</a:t>
            </a:r>
            <a:r>
              <a:rPr kumimoji="0" sz="2800" i="0" u="none" strike="noStrike" kern="0" cap="none" spc="0" normalizeH="0" baseline="0" noProof="0" dirty="0">
                <a:ln>
                  <a:noFill/>
                </a:ln>
                <a:effectLst/>
                <a:uLnTx/>
                <a:uFillTx/>
                <a:latin typeface="Corbel" panose="020B0503020204020204" pitchFamily="34" charset="0"/>
                <a:cs typeface="Bookman Old Style"/>
              </a:rPr>
              <a:t>8</a:t>
            </a:r>
            <a:r>
              <a:rPr kumimoji="0" sz="2800" i="0" u="none" strike="noStrike" kern="0" cap="none" spc="-26"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Arial"/>
              </a:rPr>
              <a:t>–</a:t>
            </a:r>
            <a:r>
              <a:rPr kumimoji="0" lang="en-US" sz="2800" i="0" u="none" strike="noStrike" kern="0" cap="none" spc="0" normalizeH="0" baseline="0" noProof="0" dirty="0">
                <a:ln>
                  <a:noFill/>
                </a:ln>
                <a:effectLst/>
                <a:uLnTx/>
                <a:uFillTx/>
                <a:latin typeface="Corbel" panose="020B0503020204020204" pitchFamily="34" charset="0"/>
                <a:cs typeface="Arial"/>
              </a:rPr>
              <a:t> “… whatever one sows, that will he also reap”</a:t>
            </a:r>
            <a:endParaRPr kumimoji="0" sz="2800" i="0" u="none" strike="noStrike" kern="0" cap="none" spc="0" normalizeH="0" baseline="0" noProof="0" dirty="0">
              <a:ln>
                <a:noFill/>
              </a:ln>
              <a:effectLst/>
              <a:uLnTx/>
              <a:uFillTx/>
              <a:latin typeface="Corbel" panose="020B0503020204020204" pitchFamily="34" charset="0"/>
              <a:cs typeface="Arial"/>
            </a:endParaRPr>
          </a:p>
        </p:txBody>
      </p:sp>
      <p:sp>
        <p:nvSpPr>
          <p:cNvPr id="7" name="object 2" descr="$PPTXTitle">
            <a:extLst>
              <a:ext uri="{FF2B5EF4-FFF2-40B4-BE49-F238E27FC236}">
                <a16:creationId xmlns:a16="http://schemas.microsoft.com/office/drawing/2014/main" id="{B5E4F6ED-2E1B-4777-05E0-F97C26FEE25D}"/>
              </a:ext>
            </a:extLst>
          </p:cNvPr>
          <p:cNvSpPr txBox="1">
            <a:spLocks noGrp="1"/>
          </p:cNvSpPr>
          <p:nvPr>
            <p:ph type="title"/>
          </p:nvPr>
        </p:nvSpPr>
        <p:spPr>
          <a:xfrm>
            <a:off x="0" y="857232"/>
            <a:ext cx="8005763" cy="713176"/>
          </a:xfrm>
          <a:prstGeom prst="rect">
            <a:avLst/>
          </a:prstGeom>
          <a:ln w="28575">
            <a:solidFill>
              <a:srgbClr val="C77C0D"/>
            </a:solidFill>
          </a:ln>
        </p:spPr>
        <p:txBody>
          <a:bodyPr vert="horz" wrap="square" lIns="0" tIns="96679" rIns="182880" bIns="0" rtlCol="0">
            <a:spAutoFit/>
          </a:bodyPr>
          <a:lstStyle/>
          <a:p>
            <a:pPr algn="r">
              <a:spcBef>
                <a:spcPts val="761"/>
              </a:spcBef>
            </a:pPr>
            <a:r>
              <a:rPr lang="en-US" sz="4000" b="1" dirty="0">
                <a:solidFill>
                  <a:schemeClr val="tx1"/>
                </a:solidFill>
                <a:latin typeface="Corbel" panose="020B0503020204020204" pitchFamily="34" charset="0"/>
              </a:rPr>
              <a:t>The Gospel is still the answer today</a:t>
            </a:r>
            <a:endParaRPr sz="4000" b="1" dirty="0">
              <a:solidFill>
                <a:schemeClr val="tx1"/>
              </a:solidFill>
              <a:latin typeface="Corbel" panose="020B0503020204020204" pitchFamily="34" charset="0"/>
            </a:endParaRPr>
          </a:p>
        </p:txBody>
      </p:sp>
      <p:pic>
        <p:nvPicPr>
          <p:cNvPr id="8" name="Picture 7">
            <a:extLst>
              <a:ext uri="{FF2B5EF4-FFF2-40B4-BE49-F238E27FC236}">
                <a16:creationId xmlns:a16="http://schemas.microsoft.com/office/drawing/2014/main" id="{C85EF145-DF60-BB6D-63F8-8F0A7E861738}"/>
              </a:ext>
            </a:extLst>
          </p:cNvPr>
          <p:cNvPicPr>
            <a:picLocks noChangeAspect="1"/>
          </p:cNvPicPr>
          <p:nvPr/>
        </p:nvPicPr>
        <p:blipFill>
          <a:blip r:embed="rId3"/>
          <a:stretch>
            <a:fillRect/>
          </a:stretch>
        </p:blipFill>
        <p:spPr>
          <a:xfrm>
            <a:off x="8013649" y="844875"/>
            <a:ext cx="978408" cy="73579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228600" y="1384200"/>
            <a:ext cx="8229600" cy="4924425"/>
          </a:xfrm>
        </p:spPr>
        <p:txBody>
          <a:bodyPr wrap="square" anchor="t" anchorCtr="0">
            <a:spAutoFit/>
          </a:bodyPr>
          <a:lstStyle/>
          <a:p>
            <a:pPr marL="0" indent="0">
              <a:lnSpc>
                <a:spcPct val="100000"/>
              </a:lnSpc>
              <a:spcBef>
                <a:spcPts val="0"/>
              </a:spcBef>
              <a:spcAft>
                <a:spcPts val="0"/>
              </a:spcAft>
              <a:buClr>
                <a:schemeClr val="bg1"/>
              </a:buClr>
              <a:buSzPct val="100000"/>
              <a:buNone/>
            </a:pPr>
            <a:r>
              <a:rPr lang="en-US" sz="3200" b="1" dirty="0">
                <a:solidFill>
                  <a:schemeClr val="tx1"/>
                </a:solidFill>
                <a:latin typeface="Corbel" panose="020B0503020204020204" pitchFamily="34" charset="0"/>
                <a:cs typeface="Arial" panose="020B0604020202020204" pitchFamily="34" charset="0"/>
              </a:rPr>
              <a:t>Hear the Word of God</a:t>
            </a:r>
            <a:endParaRPr lang="en-US" sz="2800" b="1" dirty="0">
              <a:solidFill>
                <a:schemeClr val="tx1"/>
              </a:solidFill>
              <a:latin typeface="Corbel" panose="020B0503020204020204" pitchFamily="34" charset="0"/>
              <a:cs typeface="Arial" panose="020B0604020202020204" pitchFamily="34" charset="0"/>
            </a:endParaRPr>
          </a:p>
          <a:p>
            <a:pPr lvl="1">
              <a:lnSpc>
                <a:spcPct val="100000"/>
              </a:lnSpc>
              <a:spcBef>
                <a:spcPts val="0"/>
              </a:spcBef>
              <a:spcAft>
                <a:spcPts val="0"/>
              </a:spcAft>
              <a:buClr>
                <a:srgbClr val="0E2331"/>
              </a:buClr>
              <a:buSzPct val="100000"/>
              <a:buFont typeface="Arial" panose="020B0604020202020204" pitchFamily="34" charset="0"/>
              <a:buChar char="►"/>
            </a:pPr>
            <a:r>
              <a:rPr lang="en-US" sz="2800" dirty="0">
                <a:solidFill>
                  <a:schemeClr val="tx1"/>
                </a:solidFill>
                <a:latin typeface="Corbel" panose="020B0503020204020204" pitchFamily="34" charset="0"/>
                <a:cs typeface="Arial" panose="020B0604020202020204" pitchFamily="34" charset="0"/>
              </a:rPr>
              <a:t>James 1:21 – “… receive with meekness the implanted word, which is able to save your souls.”</a:t>
            </a:r>
          </a:p>
          <a:p>
            <a:pPr lvl="1">
              <a:lnSpc>
                <a:spcPct val="100000"/>
              </a:lnSpc>
              <a:spcBef>
                <a:spcPts val="0"/>
              </a:spcBef>
              <a:spcAft>
                <a:spcPts val="0"/>
              </a:spcAft>
              <a:buClr>
                <a:schemeClr val="bg1"/>
              </a:buClr>
              <a:buSzPct val="100000"/>
              <a:buFont typeface="Arial" panose="020B0604020202020204" pitchFamily="34" charset="0"/>
              <a:buChar char="•"/>
            </a:pPr>
            <a:endParaRPr lang="en-US" sz="2800" dirty="0">
              <a:solidFill>
                <a:schemeClr val="tx1"/>
              </a:solidFill>
              <a:latin typeface="Corbel" panose="020B0503020204020204" pitchFamily="34" charset="0"/>
              <a:cs typeface="Arial" panose="020B0604020202020204" pitchFamily="34" charset="0"/>
            </a:endParaRPr>
          </a:p>
          <a:p>
            <a:pPr marL="0" indent="0">
              <a:lnSpc>
                <a:spcPct val="100000"/>
              </a:lnSpc>
              <a:spcBef>
                <a:spcPts val="0"/>
              </a:spcBef>
              <a:spcAft>
                <a:spcPts val="0"/>
              </a:spcAft>
              <a:buClr>
                <a:schemeClr val="bg1"/>
              </a:buClr>
              <a:buSzPct val="100000"/>
              <a:buNone/>
            </a:pPr>
            <a:r>
              <a:rPr lang="en-US" sz="3200" b="1" dirty="0">
                <a:solidFill>
                  <a:schemeClr val="tx1"/>
                </a:solidFill>
                <a:latin typeface="Corbel" panose="020B0503020204020204" pitchFamily="34" charset="0"/>
                <a:cs typeface="Arial" panose="020B0604020202020204" pitchFamily="34" charset="0"/>
              </a:rPr>
              <a:t>Believe the Gospel message about Jesus</a:t>
            </a:r>
            <a:endParaRPr lang="en-US" sz="2800" b="1" dirty="0">
              <a:solidFill>
                <a:schemeClr val="tx1"/>
              </a:solidFill>
              <a:latin typeface="Corbel" panose="020B0503020204020204" pitchFamily="34" charset="0"/>
              <a:cs typeface="Arial" panose="020B0604020202020204" pitchFamily="34" charset="0"/>
            </a:endParaRPr>
          </a:p>
          <a:p>
            <a:pPr marL="346075">
              <a:lnSpc>
                <a:spcPct val="100000"/>
              </a:lnSpc>
              <a:spcBef>
                <a:spcPts val="0"/>
              </a:spcBef>
              <a:spcAft>
                <a:spcPts val="0"/>
              </a:spcAft>
              <a:buClr>
                <a:schemeClr val="tx1"/>
              </a:buClr>
              <a:buSzPct val="100000"/>
              <a:buFont typeface="Arial" panose="020B0604020202020204" pitchFamily="34" charset="0"/>
              <a:buChar char="►"/>
            </a:pPr>
            <a:r>
              <a:rPr lang="en-US" sz="2800" dirty="0">
                <a:solidFill>
                  <a:schemeClr val="tx1"/>
                </a:solidFill>
                <a:latin typeface="Corbel" panose="020B0503020204020204" pitchFamily="34" charset="0"/>
                <a:cs typeface="Arial" panose="020B0604020202020204" pitchFamily="34" charset="0"/>
              </a:rPr>
              <a:t>I John 3:23-24 – “… that we believe in the name of his Son Jesus Christ …”</a:t>
            </a:r>
          </a:p>
          <a:p>
            <a:pPr marL="0" indent="0">
              <a:lnSpc>
                <a:spcPct val="100000"/>
              </a:lnSpc>
              <a:spcBef>
                <a:spcPts val="0"/>
              </a:spcBef>
              <a:spcAft>
                <a:spcPts val="0"/>
              </a:spcAft>
              <a:buClr>
                <a:schemeClr val="bg1"/>
              </a:buClr>
              <a:buSzPct val="100000"/>
              <a:buNone/>
            </a:pPr>
            <a:endParaRPr lang="en-US" sz="2800" b="1" dirty="0">
              <a:solidFill>
                <a:schemeClr val="tx1"/>
              </a:solidFill>
              <a:latin typeface="Corbel" panose="020B0503020204020204" pitchFamily="34" charset="0"/>
              <a:cs typeface="Arial" panose="020B0604020202020204" pitchFamily="34" charset="0"/>
            </a:endParaRPr>
          </a:p>
          <a:p>
            <a:pPr marL="0" indent="0">
              <a:lnSpc>
                <a:spcPct val="100000"/>
              </a:lnSpc>
              <a:spcBef>
                <a:spcPts val="0"/>
              </a:spcBef>
              <a:spcAft>
                <a:spcPts val="0"/>
              </a:spcAft>
              <a:buClr>
                <a:schemeClr val="bg1"/>
              </a:buClr>
              <a:buSzPct val="100000"/>
              <a:buNone/>
            </a:pPr>
            <a:r>
              <a:rPr lang="en-US" sz="3200" b="1" dirty="0">
                <a:solidFill>
                  <a:schemeClr val="tx1"/>
                </a:solidFill>
                <a:latin typeface="Corbel" panose="020B0503020204020204" pitchFamily="34" charset="0"/>
                <a:cs typeface="Arial" panose="020B0604020202020204" pitchFamily="34" charset="0"/>
              </a:rPr>
              <a:t>Repent of your sins</a:t>
            </a:r>
            <a:endParaRPr lang="en-US" sz="2800" b="1" dirty="0">
              <a:solidFill>
                <a:schemeClr val="tx1"/>
              </a:solidFill>
              <a:latin typeface="Corbel" panose="020B0503020204020204" pitchFamily="34" charset="0"/>
              <a:cs typeface="Arial" panose="020B0604020202020204" pitchFamily="34" charset="0"/>
            </a:endParaRPr>
          </a:p>
          <a:p>
            <a:pPr marL="346075" lvl="1" indent="-3175">
              <a:lnSpc>
                <a:spcPct val="100000"/>
              </a:lnSpc>
              <a:spcBef>
                <a:spcPts val="0"/>
              </a:spcBef>
              <a:spcAft>
                <a:spcPts val="0"/>
              </a:spcAft>
              <a:buClr>
                <a:schemeClr val="tx1"/>
              </a:buClr>
              <a:buSzPct val="100000"/>
              <a:buFont typeface="Arial" panose="020B0604020202020204" pitchFamily="34" charset="0"/>
              <a:buChar char="►"/>
            </a:pPr>
            <a:r>
              <a:rPr lang="en-US" sz="2800" dirty="0">
                <a:solidFill>
                  <a:schemeClr val="tx1"/>
                </a:solidFill>
                <a:latin typeface="Corbel" panose="020B0503020204020204" pitchFamily="34" charset="0"/>
                <a:cs typeface="Arial" panose="020B0604020202020204" pitchFamily="34" charset="0"/>
              </a:rPr>
              <a:t>Acts 3:19 – “Repent therefore, and turn again, that your sins may be blotted out”</a:t>
            </a:r>
          </a:p>
        </p:txBody>
      </p:sp>
      <p:sp>
        <p:nvSpPr>
          <p:cNvPr id="2" name="object 2" descr="$PPTXTitle">
            <a:extLst>
              <a:ext uri="{FF2B5EF4-FFF2-40B4-BE49-F238E27FC236}">
                <a16:creationId xmlns:a16="http://schemas.microsoft.com/office/drawing/2014/main" id="{399C8FA8-9D34-B547-3CED-B360B12F7AC3}"/>
              </a:ext>
            </a:extLst>
          </p:cNvPr>
          <p:cNvSpPr txBox="1">
            <a:spLocks/>
          </p:cNvSpPr>
          <p:nvPr/>
        </p:nvSpPr>
        <p:spPr>
          <a:xfrm>
            <a:off x="-1" y="535950"/>
            <a:ext cx="8449056" cy="836287"/>
          </a:xfrm>
          <a:prstGeom prst="rect">
            <a:avLst/>
          </a:prstGeom>
          <a:ln w="28575">
            <a:solidFill>
              <a:srgbClr val="C77C0D"/>
            </a:solidFill>
          </a:ln>
        </p:spPr>
        <p:txBody>
          <a:bodyPr vert="horz" wrap="square" lIns="0" tIns="96679" rIns="182880" bIns="0" rtlCol="0">
            <a:spAutoFit/>
          </a:bodyPr>
          <a:lstStyle>
            <a:lvl1pPr>
              <a:defRPr sz="5400" b="0" i="0">
                <a:solidFill>
                  <a:schemeClr val="bg1"/>
                </a:solidFill>
                <a:latin typeface="Century Schoolbook"/>
                <a:ea typeface="+mj-ea"/>
                <a:cs typeface="Century Schoolbook"/>
              </a:defRPr>
            </a:lvl1pPr>
          </a:lstStyle>
          <a:p>
            <a:pPr algn="r">
              <a:spcBef>
                <a:spcPts val="761"/>
              </a:spcBef>
            </a:pPr>
            <a:r>
              <a:rPr lang="en-US" sz="4800" b="1" kern="0" dirty="0">
                <a:solidFill>
                  <a:schemeClr val="tx1"/>
                </a:solidFill>
                <a:latin typeface="Corbel" panose="020B0503020204020204" pitchFamily="34" charset="0"/>
              </a:rPr>
              <a:t>Obeying The Gospel</a:t>
            </a:r>
          </a:p>
        </p:txBody>
      </p:sp>
    </p:spTree>
    <p:extLst>
      <p:ext uri="{BB962C8B-B14F-4D97-AF65-F5344CB8AC3E}">
        <p14:creationId xmlns:p14="http://schemas.microsoft.com/office/powerpoint/2010/main" val="935559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715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715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228600" y="1380744"/>
            <a:ext cx="8229600" cy="5355312"/>
          </a:xfrm>
        </p:spPr>
        <p:txBody>
          <a:bodyPr wrap="square" anchor="t" anchorCtr="0">
            <a:spAutoFit/>
          </a:bodyPr>
          <a:lstStyle/>
          <a:p>
            <a:pPr marL="0" indent="0">
              <a:lnSpc>
                <a:spcPct val="100000"/>
              </a:lnSpc>
              <a:spcBef>
                <a:spcPts val="0"/>
              </a:spcBef>
              <a:spcAft>
                <a:spcPts val="0"/>
              </a:spcAft>
              <a:buClr>
                <a:schemeClr val="bg1"/>
              </a:buClr>
              <a:buSzPct val="100000"/>
              <a:buNone/>
            </a:pPr>
            <a:r>
              <a:rPr lang="en-US" sz="3200" b="1" dirty="0">
                <a:solidFill>
                  <a:schemeClr val="tx1"/>
                </a:solidFill>
                <a:latin typeface="Corbel" panose="020B0503020204020204" pitchFamily="34" charset="0"/>
                <a:cs typeface="Arial" panose="020B0604020202020204" pitchFamily="34" charset="0"/>
              </a:rPr>
              <a:t>Confess that Jesus is the Son of God</a:t>
            </a:r>
            <a:endParaRPr lang="en-US" sz="2800" b="1" dirty="0">
              <a:solidFill>
                <a:schemeClr val="tx1"/>
              </a:solidFill>
              <a:latin typeface="Corbel" panose="020B0503020204020204" pitchFamily="34" charset="0"/>
              <a:cs typeface="Arial" panose="020B0604020202020204" pitchFamily="34" charset="0"/>
            </a:endParaRPr>
          </a:p>
          <a:p>
            <a:pPr lvl="1">
              <a:lnSpc>
                <a:spcPct val="100000"/>
              </a:lnSpc>
              <a:spcBef>
                <a:spcPts val="0"/>
              </a:spcBef>
              <a:spcAft>
                <a:spcPts val="0"/>
              </a:spcAft>
              <a:buClr>
                <a:srgbClr val="0E2331"/>
              </a:buClr>
              <a:buSzPct val="100000"/>
              <a:buFont typeface="Arial" panose="020B0604020202020204" pitchFamily="34" charset="0"/>
              <a:buChar char="►"/>
            </a:pPr>
            <a:r>
              <a:rPr lang="en-US" sz="2800" dirty="0">
                <a:solidFill>
                  <a:schemeClr val="tx1"/>
                </a:solidFill>
                <a:latin typeface="Corbel" panose="020B0503020204020204" pitchFamily="34" charset="0"/>
                <a:cs typeface="Arial" panose="020B0604020202020204" pitchFamily="34" charset="0"/>
              </a:rPr>
              <a:t>Matthew 10:32 – “Every one therefore who shall confess me before men, him will I also confess before my Father who is in heaven.”</a:t>
            </a:r>
          </a:p>
          <a:p>
            <a:pPr marL="457200" lvl="1" indent="0">
              <a:lnSpc>
                <a:spcPct val="100000"/>
              </a:lnSpc>
              <a:spcBef>
                <a:spcPts val="0"/>
              </a:spcBef>
              <a:spcAft>
                <a:spcPts val="0"/>
              </a:spcAft>
              <a:buClr>
                <a:schemeClr val="tx1"/>
              </a:buClr>
              <a:buSzPct val="100000"/>
              <a:buNone/>
            </a:pPr>
            <a:endParaRPr lang="en-US" sz="2800" dirty="0">
              <a:solidFill>
                <a:schemeClr val="tx1"/>
              </a:solidFill>
              <a:latin typeface="Corbel" panose="020B0503020204020204" pitchFamily="34" charset="0"/>
              <a:cs typeface="Arial" panose="020B0604020202020204" pitchFamily="34" charset="0"/>
            </a:endParaRPr>
          </a:p>
          <a:p>
            <a:pPr marL="0" indent="0">
              <a:lnSpc>
                <a:spcPct val="100000"/>
              </a:lnSpc>
              <a:spcBef>
                <a:spcPts val="0"/>
              </a:spcBef>
              <a:spcAft>
                <a:spcPts val="0"/>
              </a:spcAft>
              <a:buClrTx/>
              <a:buSzPct val="100000"/>
              <a:buNone/>
            </a:pPr>
            <a:r>
              <a:rPr lang="en-US" sz="3200" b="1" dirty="0">
                <a:solidFill>
                  <a:schemeClr val="tx1"/>
                </a:solidFill>
                <a:latin typeface="Corbel" panose="020B0503020204020204" pitchFamily="34" charset="0"/>
                <a:cs typeface="Arial" panose="020B0604020202020204" pitchFamily="34" charset="0"/>
              </a:rPr>
              <a:t>Be immersed in water</a:t>
            </a:r>
            <a:endParaRPr lang="en-US" sz="2800" b="1" dirty="0">
              <a:solidFill>
                <a:schemeClr val="tx1"/>
              </a:solidFill>
              <a:latin typeface="Corbel" panose="020B0503020204020204" pitchFamily="34" charset="0"/>
              <a:cs typeface="Arial" panose="020B0604020202020204" pitchFamily="34" charset="0"/>
            </a:endParaRPr>
          </a:p>
          <a:p>
            <a:pPr marL="346075" lvl="1" indent="-3175">
              <a:lnSpc>
                <a:spcPct val="100000"/>
              </a:lnSpc>
              <a:spcBef>
                <a:spcPts val="0"/>
              </a:spcBef>
              <a:spcAft>
                <a:spcPts val="0"/>
              </a:spcAft>
              <a:buClr>
                <a:schemeClr val="tx1"/>
              </a:buClr>
              <a:buSzPct val="100000"/>
              <a:buFont typeface="Arial" panose="020B0604020202020204" pitchFamily="34" charset="0"/>
              <a:buChar char="►"/>
            </a:pPr>
            <a:r>
              <a:rPr lang="en-US" sz="2800" dirty="0">
                <a:solidFill>
                  <a:schemeClr val="tx1"/>
                </a:solidFill>
                <a:latin typeface="Corbel" panose="020B0503020204020204" pitchFamily="34" charset="0"/>
                <a:cs typeface="Arial" panose="020B0604020202020204" pitchFamily="34" charset="0"/>
              </a:rPr>
              <a:t>Mark 16:15-16 – “Whoever believes and is baptized will be saved …”</a:t>
            </a:r>
          </a:p>
          <a:p>
            <a:pPr marL="457200" lvl="1" indent="0">
              <a:lnSpc>
                <a:spcPct val="100000"/>
              </a:lnSpc>
              <a:spcBef>
                <a:spcPts val="0"/>
              </a:spcBef>
              <a:spcAft>
                <a:spcPts val="0"/>
              </a:spcAft>
              <a:buSzPct val="100000"/>
              <a:buNone/>
            </a:pPr>
            <a:endParaRPr lang="en-US" sz="2800" dirty="0">
              <a:solidFill>
                <a:schemeClr val="tx1"/>
              </a:solidFill>
              <a:latin typeface="Corbel" panose="020B0503020204020204" pitchFamily="34" charset="0"/>
              <a:cs typeface="Arial" panose="020B0604020202020204" pitchFamily="34" charset="0"/>
            </a:endParaRPr>
          </a:p>
          <a:p>
            <a:pPr marL="0" indent="0">
              <a:lnSpc>
                <a:spcPct val="100000"/>
              </a:lnSpc>
              <a:spcBef>
                <a:spcPts val="0"/>
              </a:spcBef>
              <a:spcAft>
                <a:spcPts val="0"/>
              </a:spcAft>
              <a:buClrTx/>
              <a:buSzPct val="100000"/>
              <a:buNone/>
            </a:pPr>
            <a:r>
              <a:rPr lang="en-US" sz="3200" b="1" dirty="0">
                <a:solidFill>
                  <a:schemeClr val="tx1"/>
                </a:solidFill>
                <a:latin typeface="Corbel" panose="020B0503020204020204" pitchFamily="34" charset="0"/>
                <a:cs typeface="Arial" panose="020B0604020202020204" pitchFamily="34" charset="0"/>
              </a:rPr>
              <a:t>Remain faithful</a:t>
            </a:r>
            <a:endParaRPr lang="en-US" sz="2800" b="1" dirty="0">
              <a:solidFill>
                <a:schemeClr val="tx1"/>
              </a:solidFill>
              <a:latin typeface="Corbel" panose="020B0503020204020204" pitchFamily="34" charset="0"/>
              <a:cs typeface="Arial" panose="020B0604020202020204" pitchFamily="34" charset="0"/>
            </a:endParaRPr>
          </a:p>
          <a:p>
            <a:pPr marL="346075" lvl="1" indent="-3175">
              <a:lnSpc>
                <a:spcPct val="100000"/>
              </a:lnSpc>
              <a:spcBef>
                <a:spcPts val="0"/>
              </a:spcBef>
              <a:spcAft>
                <a:spcPts val="0"/>
              </a:spcAft>
              <a:buClr>
                <a:schemeClr val="tx1"/>
              </a:buClr>
              <a:buSzPct val="100000"/>
              <a:buFont typeface="Arial" panose="020B0604020202020204" pitchFamily="34" charset="0"/>
              <a:buChar char="►"/>
            </a:pPr>
            <a:r>
              <a:rPr lang="en-US" sz="2800" dirty="0">
                <a:solidFill>
                  <a:schemeClr val="tx1"/>
                </a:solidFill>
                <a:latin typeface="Corbel" panose="020B0503020204020204" pitchFamily="34" charset="0"/>
                <a:cs typeface="Arial" panose="020B0604020202020204" pitchFamily="34" charset="0"/>
              </a:rPr>
              <a:t>Matthew 7:21 – “… the one who does the will of my Father …”</a:t>
            </a:r>
          </a:p>
        </p:txBody>
      </p:sp>
      <p:sp>
        <p:nvSpPr>
          <p:cNvPr id="4" name="object 2" descr="$PPTXTitle">
            <a:extLst>
              <a:ext uri="{FF2B5EF4-FFF2-40B4-BE49-F238E27FC236}">
                <a16:creationId xmlns:a16="http://schemas.microsoft.com/office/drawing/2014/main" id="{E1C2A89A-CEAE-73A0-0ADF-BBC96D1C4797}"/>
              </a:ext>
            </a:extLst>
          </p:cNvPr>
          <p:cNvSpPr txBox="1">
            <a:spLocks/>
          </p:cNvSpPr>
          <p:nvPr/>
        </p:nvSpPr>
        <p:spPr>
          <a:xfrm>
            <a:off x="-1" y="535950"/>
            <a:ext cx="8449056" cy="836287"/>
          </a:xfrm>
          <a:prstGeom prst="rect">
            <a:avLst/>
          </a:prstGeom>
          <a:ln w="28575">
            <a:solidFill>
              <a:srgbClr val="C77C0D"/>
            </a:solidFill>
          </a:ln>
        </p:spPr>
        <p:txBody>
          <a:bodyPr vert="horz" wrap="square" lIns="0" tIns="96679" rIns="182880" bIns="0" rtlCol="0">
            <a:spAutoFit/>
          </a:bodyPr>
          <a:lstStyle>
            <a:lvl1pPr>
              <a:defRPr sz="5400" b="0" i="0">
                <a:solidFill>
                  <a:schemeClr val="bg1"/>
                </a:solidFill>
                <a:latin typeface="Century Schoolbook"/>
                <a:ea typeface="+mj-ea"/>
                <a:cs typeface="Century Schoolbook"/>
              </a:defRPr>
            </a:lvl1pPr>
          </a:lstStyle>
          <a:p>
            <a:pPr algn="r">
              <a:spcBef>
                <a:spcPts val="761"/>
              </a:spcBef>
            </a:pPr>
            <a:r>
              <a:rPr lang="en-US" sz="4800" b="1" kern="0" dirty="0">
                <a:solidFill>
                  <a:schemeClr val="tx1"/>
                </a:solidFill>
                <a:latin typeface="Corbel" panose="020B0503020204020204" pitchFamily="34" charset="0"/>
              </a:rPr>
              <a:t>Obeying The Gospel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715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715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0" y="857232"/>
            <a:ext cx="8005763" cy="713176"/>
          </a:xfrm>
          <a:prstGeom prst="rect">
            <a:avLst/>
          </a:prstGeom>
          <a:ln w="28575">
            <a:solidFill>
              <a:srgbClr val="C77C0D"/>
            </a:solidFill>
          </a:ln>
        </p:spPr>
        <p:txBody>
          <a:bodyPr vert="horz" wrap="square" lIns="0" tIns="96679" rIns="0" bIns="0" rtlCol="0">
            <a:spAutoFit/>
          </a:bodyPr>
          <a:lstStyle/>
          <a:p>
            <a:pPr marR="58103" algn="r">
              <a:spcBef>
                <a:spcPts val="761"/>
              </a:spcBef>
            </a:pPr>
            <a:r>
              <a:rPr sz="4000" b="1" spc="-8" dirty="0">
                <a:solidFill>
                  <a:schemeClr val="tx1"/>
                </a:solidFill>
                <a:latin typeface="Corbel" panose="020B0503020204020204" pitchFamily="34" charset="0"/>
              </a:rPr>
              <a:t>Introduction</a:t>
            </a:r>
            <a:endParaRPr sz="4000" b="1" dirty="0">
              <a:solidFill>
                <a:schemeClr val="tx1"/>
              </a:solidFill>
              <a:latin typeface="Corbel" panose="020B0503020204020204" pitchFamily="34" charset="0"/>
            </a:endParaRPr>
          </a:p>
        </p:txBody>
      </p:sp>
      <p:sp>
        <p:nvSpPr>
          <p:cNvPr id="4" name="object 4"/>
          <p:cNvSpPr txBox="1"/>
          <p:nvPr/>
        </p:nvSpPr>
        <p:spPr>
          <a:xfrm>
            <a:off x="228600" y="1581722"/>
            <a:ext cx="8229600" cy="4368984"/>
          </a:xfrm>
          <a:prstGeom prst="rect">
            <a:avLst/>
          </a:prstGeom>
        </p:spPr>
        <p:txBody>
          <a:bodyPr vert="horz" wrap="square" lIns="0" tIns="59531" rIns="0" bIns="0" rtlCol="0">
            <a:spAutoFit/>
          </a:bodyPr>
          <a:lstStyle/>
          <a:p>
            <a:pPr marL="231775" marR="0" lvl="0" indent="-231775" defTabSz="914400" eaLnBrk="1" fontAlgn="auto" latinLnBrk="0" hangingPunct="1">
              <a:buClr>
                <a:schemeClr val="tx1"/>
              </a:buClr>
              <a:buSzTx/>
              <a:buFont typeface="Arial" panose="020B0604020202020204" pitchFamily="34" charset="0"/>
              <a:buChar char="•"/>
              <a:tabLst>
                <a:tab pos="461963" algn="l"/>
              </a:tabLst>
              <a:defRPr/>
            </a:pPr>
            <a:r>
              <a:rPr kumimoji="0" sz="2800" b="0" i="0" u="none" strike="noStrike" kern="0" cap="none" spc="0" normalizeH="0" baseline="0" noProof="0" dirty="0">
                <a:ln>
                  <a:noFill/>
                </a:ln>
                <a:effectLst/>
                <a:uLnTx/>
                <a:uFillTx/>
                <a:latin typeface="Corbel" panose="020B0503020204020204" pitchFamily="34" charset="0"/>
                <a:cs typeface="Century Schoolbook"/>
              </a:rPr>
              <a:t>Knowledge</a:t>
            </a:r>
            <a:r>
              <a:rPr kumimoji="0" sz="2800" b="0" i="0" u="none" strike="noStrike" kern="0" cap="none" spc="-34" normalizeH="0" baseline="0" noProof="0" dirty="0">
                <a:ln>
                  <a:noFill/>
                </a:ln>
                <a:effectLst/>
                <a:uLnTx/>
                <a:uFillTx/>
                <a:latin typeface="Corbel" panose="020B0503020204020204" pitchFamily="34" charset="0"/>
                <a:cs typeface="Century Schoolbook"/>
              </a:rPr>
              <a:t> </a:t>
            </a:r>
            <a:r>
              <a:rPr kumimoji="0" sz="2800" b="0" i="0" u="none" strike="noStrike" kern="0" cap="none" spc="0" normalizeH="0" baseline="0" noProof="0" dirty="0">
                <a:ln>
                  <a:noFill/>
                </a:ln>
                <a:effectLst/>
                <a:uLnTx/>
                <a:uFillTx/>
                <a:latin typeface="Corbel" panose="020B0503020204020204" pitchFamily="34" charset="0"/>
                <a:cs typeface="Century Schoolbook"/>
              </a:rPr>
              <a:t>is available</a:t>
            </a:r>
            <a:r>
              <a:rPr kumimoji="0" sz="2800" b="0" i="0" u="none" strike="noStrike" kern="0" cap="none" spc="-4" normalizeH="0" baseline="0" noProof="0" dirty="0">
                <a:ln>
                  <a:noFill/>
                </a:ln>
                <a:effectLst/>
                <a:uLnTx/>
                <a:uFillTx/>
                <a:latin typeface="Corbel" panose="020B0503020204020204" pitchFamily="34" charset="0"/>
                <a:cs typeface="Century Schoolbook"/>
              </a:rPr>
              <a:t> </a:t>
            </a:r>
            <a:r>
              <a:rPr kumimoji="0" sz="2800" b="0" i="0" u="none" strike="noStrike" kern="0" cap="none" spc="0" normalizeH="0" baseline="0" noProof="0" dirty="0">
                <a:ln>
                  <a:noFill/>
                </a:ln>
                <a:effectLst/>
                <a:uLnTx/>
                <a:uFillTx/>
                <a:latin typeface="Corbel" panose="020B0503020204020204" pitchFamily="34" charset="0"/>
                <a:cs typeface="Century Schoolbook"/>
              </a:rPr>
              <a:t>at</a:t>
            </a:r>
            <a:r>
              <a:rPr kumimoji="0" sz="2800" b="0" i="0" u="none" strike="noStrike" kern="0" cap="none" spc="-19" normalizeH="0" baseline="0" noProof="0" dirty="0">
                <a:ln>
                  <a:noFill/>
                </a:ln>
                <a:effectLst/>
                <a:uLnTx/>
                <a:uFillTx/>
                <a:latin typeface="Corbel" panose="020B0503020204020204" pitchFamily="34" charset="0"/>
                <a:cs typeface="Century Schoolbook"/>
              </a:rPr>
              <a:t> </a:t>
            </a:r>
            <a:r>
              <a:rPr kumimoji="0" sz="2800" b="0" i="0" u="none" strike="noStrike" kern="0" cap="none" spc="0" normalizeH="0" baseline="0" noProof="0" dirty="0">
                <a:ln>
                  <a:noFill/>
                </a:ln>
                <a:effectLst/>
                <a:uLnTx/>
                <a:uFillTx/>
                <a:latin typeface="Corbel" panose="020B0503020204020204" pitchFamily="34" charset="0"/>
                <a:cs typeface="Century Schoolbook"/>
              </a:rPr>
              <a:t>our</a:t>
            </a:r>
            <a:r>
              <a:rPr kumimoji="0" sz="2800" b="0" i="0" u="none" strike="noStrike" kern="0" cap="none" spc="-15" normalizeH="0" baseline="0" noProof="0" dirty="0">
                <a:ln>
                  <a:noFill/>
                </a:ln>
                <a:effectLst/>
                <a:uLnTx/>
                <a:uFillTx/>
                <a:latin typeface="Corbel" panose="020B0503020204020204" pitchFamily="34" charset="0"/>
                <a:cs typeface="Century Schoolbook"/>
              </a:rPr>
              <a:t> </a:t>
            </a:r>
            <a:r>
              <a:rPr kumimoji="0" sz="2800" b="0" i="0" u="none" strike="noStrike" kern="0" cap="none" spc="-8" normalizeH="0" baseline="0" noProof="0" dirty="0">
                <a:ln>
                  <a:noFill/>
                </a:ln>
                <a:effectLst/>
                <a:uLnTx/>
                <a:uFillTx/>
                <a:latin typeface="Corbel" panose="020B0503020204020204" pitchFamily="34" charset="0"/>
                <a:cs typeface="Century Schoolbook"/>
              </a:rPr>
              <a:t>fingertips</a:t>
            </a:r>
            <a:endParaRPr kumimoji="0" sz="2800" b="0" i="0" u="none" strike="noStrike" kern="0" cap="none" spc="0" normalizeH="0" baseline="0" noProof="0" dirty="0">
              <a:ln>
                <a:noFill/>
              </a:ln>
              <a:effectLst/>
              <a:uLnTx/>
              <a:uFillTx/>
              <a:latin typeface="Corbel" panose="020B0503020204020204" pitchFamily="34" charset="0"/>
              <a:cs typeface="Century Schoolbook"/>
            </a:endParaRPr>
          </a:p>
          <a:p>
            <a:pPr marL="688975" marR="286226" lvl="1" indent="-231775">
              <a:buClr>
                <a:schemeClr val="tx1"/>
              </a:buClr>
              <a:buFont typeface="Arial" panose="020B0604020202020204" pitchFamily="34" charset="0"/>
              <a:buChar char="•"/>
              <a:tabLst>
                <a:tab pos="461963" algn="l"/>
              </a:tabLst>
              <a:defRPr/>
            </a:pPr>
            <a:r>
              <a:rPr kumimoji="0" sz="2800" b="0" i="0" u="none" strike="noStrike" kern="0" cap="none" spc="0" normalizeH="0" baseline="0" noProof="0" dirty="0">
                <a:ln>
                  <a:noFill/>
                </a:ln>
                <a:effectLst/>
                <a:uLnTx/>
                <a:uFillTx/>
                <a:latin typeface="Corbel" panose="020B0503020204020204" pitchFamily="34" charset="0"/>
                <a:cs typeface="Century Schoolbook"/>
              </a:rPr>
              <a:t>We</a:t>
            </a:r>
            <a:r>
              <a:rPr kumimoji="0" sz="2800" b="0" i="0" u="none" strike="noStrike" kern="0" cap="none" spc="-4" normalizeH="0" baseline="0" noProof="0" dirty="0">
                <a:ln>
                  <a:noFill/>
                </a:ln>
                <a:effectLst/>
                <a:uLnTx/>
                <a:uFillTx/>
                <a:latin typeface="Corbel" panose="020B0503020204020204" pitchFamily="34" charset="0"/>
                <a:cs typeface="Century Schoolbook"/>
              </a:rPr>
              <a:t> </a:t>
            </a:r>
            <a:r>
              <a:rPr kumimoji="0" sz="2800" b="0" i="0" u="none" strike="noStrike" kern="0" cap="none" spc="0" normalizeH="0" baseline="0" noProof="0" dirty="0">
                <a:ln>
                  <a:noFill/>
                </a:ln>
                <a:effectLst/>
                <a:uLnTx/>
                <a:uFillTx/>
                <a:latin typeface="Corbel" panose="020B0503020204020204" pitchFamily="34" charset="0"/>
                <a:cs typeface="Century Schoolbook"/>
              </a:rPr>
              <a:t>have</a:t>
            </a:r>
            <a:r>
              <a:rPr kumimoji="0" sz="2800" b="0" i="0" u="none" strike="noStrike" kern="0" cap="none" spc="-8" normalizeH="0" baseline="0" noProof="0" dirty="0">
                <a:ln>
                  <a:noFill/>
                </a:ln>
                <a:effectLst/>
                <a:uLnTx/>
                <a:uFillTx/>
                <a:latin typeface="Corbel" panose="020B0503020204020204" pitchFamily="34" charset="0"/>
                <a:cs typeface="Century Schoolbook"/>
              </a:rPr>
              <a:t> </a:t>
            </a:r>
            <a:r>
              <a:rPr kumimoji="0" sz="2800" b="0" i="0" u="none" strike="noStrike" kern="0" cap="none" spc="0" normalizeH="0" baseline="0" noProof="0" dirty="0">
                <a:ln>
                  <a:noFill/>
                </a:ln>
                <a:effectLst/>
                <a:uLnTx/>
                <a:uFillTx/>
                <a:latin typeface="Corbel" panose="020B0503020204020204" pitchFamily="34" charset="0"/>
                <a:cs typeface="Century Schoolbook"/>
              </a:rPr>
              <a:t>con</a:t>
            </a:r>
            <a:r>
              <a:rPr kumimoji="0" lang="en-US" sz="2800" b="0" i="0" u="none" strike="noStrike" kern="0" cap="none" spc="0" normalizeH="0" baseline="0" noProof="0" dirty="0">
                <a:ln>
                  <a:noFill/>
                </a:ln>
                <a:effectLst/>
                <a:uLnTx/>
                <a:uFillTx/>
                <a:latin typeface="Corbel" panose="020B0503020204020204" pitchFamily="34" charset="0"/>
                <a:cs typeface="Century Schoolbook"/>
              </a:rPr>
              <a:t>tinuous</a:t>
            </a:r>
            <a:r>
              <a:rPr kumimoji="0" sz="2800" b="0" i="0" u="none" strike="noStrike" kern="0" cap="none" spc="-19" normalizeH="0" baseline="0" noProof="0" dirty="0">
                <a:ln>
                  <a:noFill/>
                </a:ln>
                <a:effectLst/>
                <a:uLnTx/>
                <a:uFillTx/>
                <a:latin typeface="Corbel" panose="020B0503020204020204" pitchFamily="34" charset="0"/>
                <a:cs typeface="Century Schoolbook"/>
              </a:rPr>
              <a:t> </a:t>
            </a:r>
            <a:r>
              <a:rPr kumimoji="0" sz="2800" b="0" i="0" u="none" strike="noStrike" kern="0" cap="none" spc="0" normalizeH="0" baseline="0" noProof="0" dirty="0">
                <a:ln>
                  <a:noFill/>
                </a:ln>
                <a:effectLst/>
                <a:uLnTx/>
                <a:uFillTx/>
                <a:latin typeface="Corbel" panose="020B0503020204020204" pitchFamily="34" charset="0"/>
                <a:cs typeface="Century Schoolbook"/>
              </a:rPr>
              <a:t>access</a:t>
            </a:r>
            <a:r>
              <a:rPr kumimoji="0" sz="2800" b="0" i="0" u="none" strike="noStrike" kern="0" cap="none" spc="-8" normalizeH="0" baseline="0" noProof="0" dirty="0">
                <a:ln>
                  <a:noFill/>
                </a:ln>
                <a:effectLst/>
                <a:uLnTx/>
                <a:uFillTx/>
                <a:latin typeface="Corbel" panose="020B0503020204020204" pitchFamily="34" charset="0"/>
                <a:cs typeface="Century Schoolbook"/>
              </a:rPr>
              <a:t> </a:t>
            </a:r>
            <a:r>
              <a:rPr kumimoji="0" sz="2800" b="0" i="0" u="none" strike="noStrike" kern="0" cap="none" spc="0" normalizeH="0" baseline="0" noProof="0" dirty="0">
                <a:ln>
                  <a:noFill/>
                </a:ln>
                <a:effectLst/>
                <a:uLnTx/>
                <a:uFillTx/>
                <a:latin typeface="Corbel" panose="020B0503020204020204" pitchFamily="34" charset="0"/>
                <a:cs typeface="Century Schoolbook"/>
              </a:rPr>
              <a:t>to </a:t>
            </a:r>
            <a:r>
              <a:rPr kumimoji="0" sz="2800" b="0" i="0" u="none" strike="noStrike" kern="0" cap="none" spc="-8" normalizeH="0" baseline="0" noProof="0" dirty="0">
                <a:ln>
                  <a:noFill/>
                </a:ln>
                <a:effectLst/>
                <a:uLnTx/>
                <a:uFillTx/>
                <a:latin typeface="Corbel" panose="020B0503020204020204" pitchFamily="34" charset="0"/>
                <a:cs typeface="Century Schoolbook"/>
              </a:rPr>
              <a:t>entertainment </a:t>
            </a:r>
            <a:r>
              <a:rPr kumimoji="0" sz="2800" b="0" i="0" u="none" strike="noStrike" kern="0" cap="none" spc="0" normalizeH="0" baseline="0" noProof="0" dirty="0">
                <a:ln>
                  <a:noFill/>
                </a:ln>
                <a:effectLst/>
                <a:uLnTx/>
                <a:uFillTx/>
                <a:latin typeface="Corbel" panose="020B0503020204020204" pitchFamily="34" charset="0"/>
                <a:cs typeface="Century Schoolbook"/>
              </a:rPr>
              <a:t>and</a:t>
            </a:r>
            <a:r>
              <a:rPr kumimoji="0" sz="2800" b="0" i="0" u="none" strike="noStrike" kern="0" cap="none" spc="-53" normalizeH="0" baseline="0" noProof="0" dirty="0">
                <a:ln>
                  <a:noFill/>
                </a:ln>
                <a:effectLst/>
                <a:uLnTx/>
                <a:uFillTx/>
                <a:latin typeface="Corbel" panose="020B0503020204020204" pitchFamily="34" charset="0"/>
                <a:cs typeface="Century Schoolbook"/>
              </a:rPr>
              <a:t> </a:t>
            </a:r>
            <a:r>
              <a:rPr kumimoji="0" sz="2800" b="0" i="0" u="none" strike="noStrike" kern="0" cap="none" spc="0" normalizeH="0" baseline="0" noProof="0" dirty="0">
                <a:ln>
                  <a:noFill/>
                </a:ln>
                <a:effectLst/>
                <a:uLnTx/>
                <a:uFillTx/>
                <a:latin typeface="Corbel" panose="020B0503020204020204" pitchFamily="34" charset="0"/>
                <a:cs typeface="Century Schoolbook"/>
              </a:rPr>
              <a:t>social</a:t>
            </a:r>
            <a:r>
              <a:rPr kumimoji="0" sz="2800" b="0" i="0" u="none" strike="noStrike" kern="0" cap="none" spc="-64" normalizeH="0" baseline="0" noProof="0" dirty="0">
                <a:ln>
                  <a:noFill/>
                </a:ln>
                <a:effectLst/>
                <a:uLnTx/>
                <a:uFillTx/>
                <a:latin typeface="Corbel" panose="020B0503020204020204" pitchFamily="34" charset="0"/>
                <a:cs typeface="Century Schoolbook"/>
              </a:rPr>
              <a:t> </a:t>
            </a:r>
            <a:r>
              <a:rPr kumimoji="0" lang="en-US" sz="2800" b="0" i="0" u="none" strike="noStrike" kern="0" cap="none" spc="-8" normalizeH="0" baseline="0" noProof="0" dirty="0">
                <a:ln>
                  <a:noFill/>
                </a:ln>
                <a:effectLst/>
                <a:uLnTx/>
                <a:uFillTx/>
                <a:latin typeface="Corbel" panose="020B0503020204020204" pitchFamily="34" charset="0"/>
                <a:cs typeface="Century Schoolbook"/>
              </a:rPr>
              <a:t>media</a:t>
            </a:r>
            <a:endParaRPr kumimoji="0" sz="2800" b="0" i="0" u="none" strike="noStrike" kern="0" cap="none" spc="0" normalizeH="0" baseline="0" noProof="0" dirty="0">
              <a:ln>
                <a:noFill/>
              </a:ln>
              <a:effectLst/>
              <a:uLnTx/>
              <a:uFillTx/>
              <a:latin typeface="Corbel" panose="020B0503020204020204" pitchFamily="34" charset="0"/>
              <a:cs typeface="Century Schoolbook"/>
            </a:endParaRPr>
          </a:p>
          <a:p>
            <a:pPr marL="231775" marR="0" lvl="0" indent="-231775" defTabSz="914400" eaLnBrk="1" fontAlgn="auto" latinLnBrk="0" hangingPunct="1">
              <a:buClr>
                <a:schemeClr val="tx1"/>
              </a:buClr>
              <a:buSzTx/>
              <a:buFont typeface="Arial" panose="020B0604020202020204" pitchFamily="34" charset="0"/>
              <a:buChar char="•"/>
              <a:tabLst>
                <a:tab pos="461963" algn="l"/>
              </a:tabLst>
              <a:defRPr/>
            </a:pPr>
            <a:r>
              <a:rPr kumimoji="0" lang="en-US" sz="2800" b="0" i="0" u="none" strike="noStrike" kern="0" cap="none" spc="0" normalizeH="0" baseline="0" noProof="0" dirty="0">
                <a:ln>
                  <a:noFill/>
                </a:ln>
                <a:effectLst/>
                <a:uLnTx/>
                <a:uFillTx/>
                <a:latin typeface="Corbel" panose="020B0503020204020204" pitchFamily="34" charset="0"/>
                <a:cs typeface="Century Schoolbook"/>
              </a:rPr>
              <a:t>T</a:t>
            </a:r>
            <a:r>
              <a:rPr kumimoji="0" sz="2800" b="0" i="0" u="none" strike="noStrike" kern="0" cap="none" spc="0" normalizeH="0" baseline="0" noProof="0" dirty="0">
                <a:ln>
                  <a:noFill/>
                </a:ln>
                <a:effectLst/>
                <a:uLnTx/>
                <a:uFillTx/>
                <a:latin typeface="Corbel" panose="020B0503020204020204" pitchFamily="34" charset="0"/>
                <a:cs typeface="Century Schoolbook"/>
              </a:rPr>
              <a:t>he</a:t>
            </a:r>
            <a:r>
              <a:rPr kumimoji="0" sz="2800" b="0" i="0" u="none" strike="noStrike" kern="0" cap="none" spc="-11" normalizeH="0" baseline="0" noProof="0" dirty="0">
                <a:ln>
                  <a:noFill/>
                </a:ln>
                <a:effectLst/>
                <a:uLnTx/>
                <a:uFillTx/>
                <a:latin typeface="Corbel" panose="020B0503020204020204" pitchFamily="34" charset="0"/>
                <a:cs typeface="Century Schoolbook"/>
              </a:rPr>
              <a:t> </a:t>
            </a:r>
            <a:r>
              <a:rPr kumimoji="0" sz="2800" b="0" i="0" u="none" strike="noStrike" kern="0" cap="none" spc="0" normalizeH="0" baseline="0" noProof="0" dirty="0">
                <a:ln>
                  <a:noFill/>
                </a:ln>
                <a:effectLst/>
                <a:uLnTx/>
                <a:uFillTx/>
                <a:latin typeface="Corbel" panose="020B0503020204020204" pitchFamily="34" charset="0"/>
                <a:cs typeface="Century Schoolbook"/>
              </a:rPr>
              <a:t>philosophies</a:t>
            </a:r>
            <a:r>
              <a:rPr kumimoji="0" sz="2800" b="0" i="0" u="none" strike="noStrike" kern="0" cap="none" spc="-34" normalizeH="0" baseline="0" noProof="0" dirty="0">
                <a:ln>
                  <a:noFill/>
                </a:ln>
                <a:effectLst/>
                <a:uLnTx/>
                <a:uFillTx/>
                <a:latin typeface="Corbel" panose="020B0503020204020204" pitchFamily="34" charset="0"/>
                <a:cs typeface="Century Schoolbook"/>
              </a:rPr>
              <a:t> </a:t>
            </a:r>
            <a:r>
              <a:rPr kumimoji="0" sz="2800" b="0" i="0" u="none" strike="noStrike" kern="0" cap="none" spc="0" normalizeH="0" baseline="0" noProof="0" dirty="0">
                <a:ln>
                  <a:noFill/>
                </a:ln>
                <a:effectLst/>
                <a:uLnTx/>
                <a:uFillTx/>
                <a:latin typeface="Corbel" panose="020B0503020204020204" pitchFamily="34" charset="0"/>
                <a:cs typeface="Century Schoolbook"/>
              </a:rPr>
              <a:t>of</a:t>
            </a:r>
            <a:r>
              <a:rPr kumimoji="0" sz="2800" b="0" i="0" u="none" strike="noStrike" kern="0" cap="none" spc="-23" normalizeH="0" baseline="0" noProof="0" dirty="0">
                <a:ln>
                  <a:noFill/>
                </a:ln>
                <a:effectLst/>
                <a:uLnTx/>
                <a:uFillTx/>
                <a:latin typeface="Corbel" panose="020B0503020204020204" pitchFamily="34" charset="0"/>
                <a:cs typeface="Century Schoolbook"/>
              </a:rPr>
              <a:t> </a:t>
            </a:r>
            <a:r>
              <a:rPr kumimoji="0" sz="2800" b="0" i="0" u="none" strike="noStrike" kern="0" cap="none" spc="0" normalizeH="0" baseline="0" noProof="0" dirty="0">
                <a:ln>
                  <a:noFill/>
                </a:ln>
                <a:effectLst/>
                <a:uLnTx/>
                <a:uFillTx/>
                <a:latin typeface="Corbel" panose="020B0503020204020204" pitchFamily="34" charset="0"/>
                <a:cs typeface="Century Schoolbook"/>
              </a:rPr>
              <a:t>man</a:t>
            </a:r>
            <a:r>
              <a:rPr kumimoji="0" sz="2800" b="0" i="0" u="none" strike="noStrike" kern="0" cap="none" spc="-11" normalizeH="0" baseline="0" noProof="0" dirty="0">
                <a:ln>
                  <a:noFill/>
                </a:ln>
                <a:effectLst/>
                <a:uLnTx/>
                <a:uFillTx/>
                <a:latin typeface="Corbel" panose="020B0503020204020204" pitchFamily="34" charset="0"/>
                <a:cs typeface="Century Schoolbook"/>
              </a:rPr>
              <a:t> </a:t>
            </a:r>
            <a:r>
              <a:rPr kumimoji="0" sz="2800" b="0" i="0" u="none" strike="noStrike" kern="0" cap="none" spc="0" normalizeH="0" baseline="0" noProof="0" dirty="0">
                <a:ln>
                  <a:noFill/>
                </a:ln>
                <a:effectLst/>
                <a:uLnTx/>
                <a:uFillTx/>
                <a:latin typeface="Corbel" panose="020B0503020204020204" pitchFamily="34" charset="0"/>
                <a:cs typeface="Century Schoolbook"/>
              </a:rPr>
              <a:t>continue</a:t>
            </a:r>
            <a:r>
              <a:rPr kumimoji="0" sz="2800" b="0" i="0" u="none" strike="noStrike" kern="0" cap="none" spc="-30" normalizeH="0" baseline="0" noProof="0" dirty="0">
                <a:ln>
                  <a:noFill/>
                </a:ln>
                <a:effectLst/>
                <a:uLnTx/>
                <a:uFillTx/>
                <a:latin typeface="Corbel" panose="020B0503020204020204" pitchFamily="34" charset="0"/>
                <a:cs typeface="Century Schoolbook"/>
              </a:rPr>
              <a:t> </a:t>
            </a:r>
            <a:r>
              <a:rPr kumimoji="0" sz="2800" b="0" i="0" u="none" strike="noStrike" kern="0" cap="none" spc="-19" normalizeH="0" baseline="0" noProof="0" dirty="0">
                <a:ln>
                  <a:noFill/>
                </a:ln>
                <a:effectLst/>
                <a:uLnTx/>
                <a:uFillTx/>
                <a:latin typeface="Corbel" panose="020B0503020204020204" pitchFamily="34" charset="0"/>
                <a:cs typeface="Century Schoolbook"/>
              </a:rPr>
              <a:t>to</a:t>
            </a:r>
            <a:r>
              <a:rPr kumimoji="0" lang="en-US" sz="2800" b="0" i="0" u="none" strike="noStrike" kern="0" cap="none" spc="-19" normalizeH="0" baseline="0" noProof="0" dirty="0">
                <a:ln>
                  <a:noFill/>
                </a:ln>
                <a:effectLst/>
                <a:uLnTx/>
                <a:uFillTx/>
                <a:latin typeface="Corbel" panose="020B0503020204020204" pitchFamily="34" charset="0"/>
                <a:cs typeface="Century Schoolbook"/>
              </a:rPr>
              <a:t> </a:t>
            </a:r>
            <a:r>
              <a:rPr kumimoji="0" sz="2800" b="0" i="0" u="none" strike="noStrike" kern="0" cap="none" spc="0" normalizeH="0" baseline="0" noProof="0" dirty="0">
                <a:ln>
                  <a:noFill/>
                </a:ln>
                <a:effectLst/>
                <a:uLnTx/>
                <a:uFillTx/>
                <a:latin typeface="Corbel" panose="020B0503020204020204" pitchFamily="34" charset="0"/>
                <a:cs typeface="Century Schoolbook"/>
              </a:rPr>
              <a:t>develop,</a:t>
            </a:r>
            <a:r>
              <a:rPr kumimoji="0" sz="2800" b="0" i="0" u="none" strike="noStrike" kern="0" cap="none" spc="-53" normalizeH="0" baseline="0" noProof="0" dirty="0">
                <a:ln>
                  <a:noFill/>
                </a:ln>
                <a:effectLst/>
                <a:uLnTx/>
                <a:uFillTx/>
                <a:latin typeface="Corbel" panose="020B0503020204020204" pitchFamily="34" charset="0"/>
                <a:cs typeface="Century Schoolbook"/>
              </a:rPr>
              <a:t> </a:t>
            </a:r>
            <a:r>
              <a:rPr kumimoji="0" sz="2800" b="0" i="0" u="none" strike="noStrike" kern="0" cap="none" spc="0" normalizeH="0" baseline="0" noProof="0" dirty="0">
                <a:ln>
                  <a:noFill/>
                </a:ln>
                <a:effectLst/>
                <a:uLnTx/>
                <a:uFillTx/>
                <a:latin typeface="Corbel" panose="020B0503020204020204" pitchFamily="34" charset="0"/>
                <a:cs typeface="Century Schoolbook"/>
              </a:rPr>
              <a:t>with</a:t>
            </a:r>
            <a:r>
              <a:rPr kumimoji="0" sz="2800" b="0" i="0" u="none" strike="noStrike" kern="0" cap="none" spc="-30" normalizeH="0" baseline="0" noProof="0" dirty="0">
                <a:ln>
                  <a:noFill/>
                </a:ln>
                <a:effectLst/>
                <a:uLnTx/>
                <a:uFillTx/>
                <a:latin typeface="Corbel" panose="020B0503020204020204" pitchFamily="34" charset="0"/>
                <a:cs typeface="Century Schoolbook"/>
              </a:rPr>
              <a:t> </a:t>
            </a:r>
            <a:r>
              <a:rPr kumimoji="0" sz="2800" b="0" i="0" u="none" strike="noStrike" kern="0" cap="none" spc="0" normalizeH="0" baseline="0" noProof="0" dirty="0">
                <a:ln>
                  <a:noFill/>
                </a:ln>
                <a:effectLst/>
                <a:uLnTx/>
                <a:uFillTx/>
                <a:latin typeface="Corbel" panose="020B0503020204020204" pitchFamily="34" charset="0"/>
                <a:cs typeface="Century Schoolbook"/>
              </a:rPr>
              <a:t>more</a:t>
            </a:r>
            <a:r>
              <a:rPr kumimoji="0" sz="2800" b="0" i="0" u="none" strike="noStrike" kern="0" cap="none" spc="-45" normalizeH="0" baseline="0" noProof="0" dirty="0">
                <a:ln>
                  <a:noFill/>
                </a:ln>
                <a:effectLst/>
                <a:uLnTx/>
                <a:uFillTx/>
                <a:latin typeface="Corbel" panose="020B0503020204020204" pitchFamily="34" charset="0"/>
                <a:cs typeface="Century Schoolbook"/>
              </a:rPr>
              <a:t> </a:t>
            </a:r>
            <a:r>
              <a:rPr kumimoji="0" sz="2800" b="0" i="0" u="none" strike="noStrike" kern="0" cap="none" spc="0" normalizeH="0" baseline="0" noProof="0" dirty="0">
                <a:ln>
                  <a:noFill/>
                </a:ln>
                <a:effectLst/>
                <a:uLnTx/>
                <a:uFillTx/>
                <a:latin typeface="Corbel" panose="020B0503020204020204" pitchFamily="34" charset="0"/>
                <a:cs typeface="Century Schoolbook"/>
              </a:rPr>
              <a:t>and</a:t>
            </a:r>
            <a:r>
              <a:rPr kumimoji="0" sz="2800" b="0" i="0" u="none" strike="noStrike" kern="0" cap="none" spc="-19" normalizeH="0" baseline="0" noProof="0" dirty="0">
                <a:ln>
                  <a:noFill/>
                </a:ln>
                <a:effectLst/>
                <a:uLnTx/>
                <a:uFillTx/>
                <a:latin typeface="Corbel" panose="020B0503020204020204" pitchFamily="34" charset="0"/>
                <a:cs typeface="Century Schoolbook"/>
              </a:rPr>
              <a:t> </a:t>
            </a:r>
            <a:r>
              <a:rPr kumimoji="0" sz="2800" b="0" i="0" u="none" strike="noStrike" kern="0" cap="none" spc="0" normalizeH="0" baseline="0" noProof="0" dirty="0">
                <a:ln>
                  <a:noFill/>
                </a:ln>
                <a:effectLst/>
                <a:uLnTx/>
                <a:uFillTx/>
                <a:latin typeface="Corbel" panose="020B0503020204020204" pitchFamily="34" charset="0"/>
                <a:cs typeface="Century Schoolbook"/>
              </a:rPr>
              <a:t>more</a:t>
            </a:r>
            <a:r>
              <a:rPr kumimoji="0" sz="2800" b="0" i="0" u="none" strike="noStrike" kern="0" cap="none" spc="-41" normalizeH="0" baseline="0" noProof="0" dirty="0">
                <a:ln>
                  <a:noFill/>
                </a:ln>
                <a:effectLst/>
                <a:uLnTx/>
                <a:uFillTx/>
                <a:latin typeface="Corbel" panose="020B0503020204020204" pitchFamily="34" charset="0"/>
                <a:cs typeface="Century Schoolbook"/>
              </a:rPr>
              <a:t> </a:t>
            </a:r>
            <a:r>
              <a:rPr kumimoji="0" sz="2800" b="0" i="0" u="none" strike="noStrike" kern="0" cap="none" spc="0" normalizeH="0" baseline="0" noProof="0" dirty="0">
                <a:ln>
                  <a:noFill/>
                </a:ln>
                <a:effectLst/>
                <a:uLnTx/>
                <a:uFillTx/>
                <a:latin typeface="Corbel" panose="020B0503020204020204" pitchFamily="34" charset="0"/>
                <a:cs typeface="Century Schoolbook"/>
              </a:rPr>
              <a:t>dismissing</a:t>
            </a:r>
            <a:r>
              <a:rPr kumimoji="0" sz="2800" b="0" i="0" u="none" strike="noStrike" kern="0" cap="none" spc="-38" normalizeH="0" baseline="0" noProof="0" dirty="0">
                <a:ln>
                  <a:noFill/>
                </a:ln>
                <a:effectLst/>
                <a:uLnTx/>
                <a:uFillTx/>
                <a:latin typeface="Corbel" panose="020B0503020204020204" pitchFamily="34" charset="0"/>
                <a:cs typeface="Century Schoolbook"/>
              </a:rPr>
              <a:t> </a:t>
            </a:r>
            <a:r>
              <a:rPr kumimoji="0" sz="2800" b="0" i="0" u="none" strike="noStrike" kern="0" cap="none" spc="-19" normalizeH="0" baseline="0" noProof="0" dirty="0">
                <a:ln>
                  <a:noFill/>
                </a:ln>
                <a:effectLst/>
                <a:uLnTx/>
                <a:uFillTx/>
                <a:latin typeface="Corbel" panose="020B0503020204020204" pitchFamily="34" charset="0"/>
                <a:cs typeface="Century Schoolbook"/>
              </a:rPr>
              <a:t>our </a:t>
            </a:r>
            <a:r>
              <a:rPr kumimoji="0" sz="2800" b="0" i="0" u="none" strike="noStrike" kern="0" cap="none" spc="0" normalizeH="0" baseline="0" noProof="0" dirty="0">
                <a:ln>
                  <a:noFill/>
                </a:ln>
                <a:effectLst/>
                <a:uLnTx/>
                <a:uFillTx/>
                <a:latin typeface="Corbel" panose="020B0503020204020204" pitchFamily="34" charset="0"/>
                <a:cs typeface="Century Schoolbook"/>
              </a:rPr>
              <a:t>need</a:t>
            </a:r>
            <a:r>
              <a:rPr kumimoji="0" sz="2800" b="0" i="0" u="none" strike="noStrike" kern="0" cap="none" spc="-30" normalizeH="0" baseline="0" noProof="0" dirty="0">
                <a:ln>
                  <a:noFill/>
                </a:ln>
                <a:effectLst/>
                <a:uLnTx/>
                <a:uFillTx/>
                <a:latin typeface="Corbel" panose="020B0503020204020204" pitchFamily="34" charset="0"/>
                <a:cs typeface="Century Schoolbook"/>
              </a:rPr>
              <a:t> </a:t>
            </a:r>
            <a:r>
              <a:rPr kumimoji="0" sz="2800" b="0" i="0" u="none" strike="noStrike" kern="0" cap="none" spc="0" normalizeH="0" baseline="0" noProof="0" dirty="0">
                <a:ln>
                  <a:noFill/>
                </a:ln>
                <a:effectLst/>
                <a:uLnTx/>
                <a:uFillTx/>
                <a:latin typeface="Corbel" panose="020B0503020204020204" pitchFamily="34" charset="0"/>
                <a:cs typeface="Century Schoolbook"/>
              </a:rPr>
              <a:t>for</a:t>
            </a:r>
            <a:r>
              <a:rPr kumimoji="0" sz="2800" b="0" i="0" u="none" strike="noStrike" kern="0" cap="none" spc="-38" normalizeH="0" baseline="0" noProof="0" dirty="0">
                <a:ln>
                  <a:noFill/>
                </a:ln>
                <a:effectLst/>
                <a:uLnTx/>
                <a:uFillTx/>
                <a:latin typeface="Corbel" panose="020B0503020204020204" pitchFamily="34" charset="0"/>
                <a:cs typeface="Century Schoolbook"/>
              </a:rPr>
              <a:t> </a:t>
            </a:r>
            <a:r>
              <a:rPr kumimoji="0" sz="2800" b="0" i="0" u="none" strike="noStrike" kern="0" cap="none" spc="0" normalizeH="0" baseline="0" noProof="0" dirty="0">
                <a:ln>
                  <a:noFill/>
                </a:ln>
                <a:effectLst/>
                <a:uLnTx/>
                <a:uFillTx/>
                <a:latin typeface="Corbel" panose="020B0503020204020204" pitchFamily="34" charset="0"/>
                <a:cs typeface="Century Schoolbook"/>
              </a:rPr>
              <a:t>God</a:t>
            </a:r>
            <a:r>
              <a:rPr kumimoji="0" sz="2800" b="0" i="0" u="none" strike="noStrike" kern="0" cap="none" spc="-34" normalizeH="0" baseline="0" noProof="0" dirty="0">
                <a:ln>
                  <a:noFill/>
                </a:ln>
                <a:effectLst/>
                <a:uLnTx/>
                <a:uFillTx/>
                <a:latin typeface="Corbel" panose="020B0503020204020204" pitchFamily="34" charset="0"/>
                <a:cs typeface="Century Schoolbook"/>
              </a:rPr>
              <a:t> </a:t>
            </a:r>
            <a:r>
              <a:rPr kumimoji="0" sz="2800" b="0" i="0" u="none" strike="noStrike" kern="0" cap="none" spc="0" normalizeH="0" baseline="0" noProof="0" dirty="0">
                <a:ln>
                  <a:noFill/>
                </a:ln>
                <a:effectLst/>
                <a:uLnTx/>
                <a:uFillTx/>
                <a:latin typeface="Corbel" panose="020B0503020204020204" pitchFamily="34" charset="0"/>
                <a:cs typeface="Century Schoolbook"/>
              </a:rPr>
              <a:t>and</a:t>
            </a:r>
            <a:r>
              <a:rPr kumimoji="0" sz="2800" b="0" i="0" u="none" strike="noStrike" kern="0" cap="none" spc="-19" normalizeH="0" baseline="0" noProof="0" dirty="0">
                <a:ln>
                  <a:noFill/>
                </a:ln>
                <a:effectLst/>
                <a:uLnTx/>
                <a:uFillTx/>
                <a:latin typeface="Corbel" panose="020B0503020204020204" pitchFamily="34" charset="0"/>
                <a:cs typeface="Century Schoolbook"/>
              </a:rPr>
              <a:t> </a:t>
            </a:r>
            <a:r>
              <a:rPr kumimoji="0" sz="2800" b="0" i="0" u="none" strike="noStrike" kern="0" cap="none" spc="0" normalizeH="0" baseline="0" noProof="0" dirty="0">
                <a:ln>
                  <a:noFill/>
                </a:ln>
                <a:effectLst/>
                <a:uLnTx/>
                <a:uFillTx/>
                <a:latin typeface="Corbel" panose="020B0503020204020204" pitchFamily="34" charset="0"/>
                <a:cs typeface="Century Schoolbook"/>
              </a:rPr>
              <a:t>His</a:t>
            </a:r>
            <a:r>
              <a:rPr kumimoji="0" sz="2800" b="0" i="0" u="none" strike="noStrike" kern="0" cap="none" spc="-15" normalizeH="0" baseline="0" noProof="0" dirty="0">
                <a:ln>
                  <a:noFill/>
                </a:ln>
                <a:effectLst/>
                <a:uLnTx/>
                <a:uFillTx/>
                <a:latin typeface="Corbel" panose="020B0503020204020204" pitchFamily="34" charset="0"/>
                <a:cs typeface="Century Schoolbook"/>
              </a:rPr>
              <a:t> </a:t>
            </a:r>
            <a:r>
              <a:rPr kumimoji="0" sz="2800" b="0" i="0" u="none" strike="noStrike" kern="0" cap="none" spc="-8" normalizeH="0" baseline="0" noProof="0" dirty="0">
                <a:ln>
                  <a:noFill/>
                </a:ln>
                <a:effectLst/>
                <a:uLnTx/>
                <a:uFillTx/>
                <a:latin typeface="Corbel" panose="020B0503020204020204" pitchFamily="34" charset="0"/>
                <a:cs typeface="Century Schoolbook"/>
              </a:rPr>
              <a:t>word</a:t>
            </a:r>
            <a:endParaRPr lang="en-US" sz="2800" kern="0" spc="-8" dirty="0">
              <a:latin typeface="Corbel" panose="020B0503020204020204" pitchFamily="34" charset="0"/>
              <a:cs typeface="Century Schoolbook"/>
            </a:endParaRPr>
          </a:p>
          <a:p>
            <a:pPr marL="461963" lvl="1" indent="-236538">
              <a:buClr>
                <a:schemeClr val="tx1"/>
              </a:buClr>
              <a:buFont typeface="Arial" panose="020B0604020202020204" pitchFamily="34" charset="0"/>
              <a:buChar char="•"/>
              <a:tabLst>
                <a:tab pos="530543" algn="l"/>
              </a:tabLst>
              <a:defRPr/>
            </a:pPr>
            <a:r>
              <a:rPr lang="en-US" sz="2800" kern="0" dirty="0">
                <a:latin typeface="Corbel" panose="020B0503020204020204" pitchFamily="34" charset="0"/>
                <a:cs typeface="Century Schoolbook"/>
              </a:rPr>
              <a:t>When</a:t>
            </a:r>
            <a:r>
              <a:rPr lang="en-US" sz="2800" kern="0" spc="-4" dirty="0">
                <a:latin typeface="Corbel" panose="020B0503020204020204" pitchFamily="34" charset="0"/>
                <a:cs typeface="Century Schoolbook"/>
              </a:rPr>
              <a:t> </a:t>
            </a:r>
            <a:r>
              <a:rPr lang="en-US" sz="2800" kern="0" dirty="0">
                <a:latin typeface="Corbel" panose="020B0503020204020204" pitchFamily="34" charset="0"/>
                <a:cs typeface="Century Schoolbook"/>
              </a:rPr>
              <a:t>trying</a:t>
            </a:r>
            <a:r>
              <a:rPr lang="en-US" sz="2800" kern="0" spc="-26" dirty="0">
                <a:latin typeface="Corbel" panose="020B0503020204020204" pitchFamily="34" charset="0"/>
                <a:cs typeface="Century Schoolbook"/>
              </a:rPr>
              <a:t> </a:t>
            </a:r>
            <a:r>
              <a:rPr lang="en-US" sz="2800" kern="0" dirty="0">
                <a:latin typeface="Corbel" panose="020B0503020204020204" pitchFamily="34" charset="0"/>
                <a:cs typeface="Century Schoolbook"/>
              </a:rPr>
              <a:t>to share the gospel, it</a:t>
            </a:r>
            <a:r>
              <a:rPr lang="en-US" sz="2800" kern="0" spc="-11" dirty="0">
                <a:latin typeface="Corbel" panose="020B0503020204020204" pitchFamily="34" charset="0"/>
                <a:cs typeface="Century Schoolbook"/>
              </a:rPr>
              <a:t> </a:t>
            </a:r>
            <a:r>
              <a:rPr lang="en-US" sz="2800" kern="0" dirty="0">
                <a:latin typeface="Corbel" panose="020B0503020204020204" pitchFamily="34" charset="0"/>
                <a:cs typeface="Century Schoolbook"/>
              </a:rPr>
              <a:t>is </a:t>
            </a:r>
            <a:r>
              <a:rPr lang="en-US" sz="2800" kern="0" spc="-19" dirty="0">
                <a:latin typeface="Corbel" panose="020B0503020204020204" pitchFamily="34" charset="0"/>
                <a:cs typeface="Century Schoolbook"/>
              </a:rPr>
              <a:t>not </a:t>
            </a:r>
            <a:r>
              <a:rPr lang="en-US" sz="2800" kern="0" dirty="0">
                <a:latin typeface="Corbel" panose="020B0503020204020204" pitchFamily="34" charset="0"/>
                <a:cs typeface="Century Schoolbook"/>
              </a:rPr>
              <a:t>uncommon</a:t>
            </a:r>
            <a:r>
              <a:rPr lang="en-US" sz="2800" kern="0" spc="-23" dirty="0">
                <a:latin typeface="Corbel" panose="020B0503020204020204" pitchFamily="34" charset="0"/>
                <a:cs typeface="Century Schoolbook"/>
              </a:rPr>
              <a:t> </a:t>
            </a:r>
            <a:r>
              <a:rPr lang="en-US" sz="2800" kern="0" dirty="0">
                <a:latin typeface="Corbel" panose="020B0503020204020204" pitchFamily="34" charset="0"/>
                <a:cs typeface="Century Schoolbook"/>
              </a:rPr>
              <a:t>for</a:t>
            </a:r>
            <a:r>
              <a:rPr lang="en-US" sz="2800" kern="0" spc="-15" dirty="0">
                <a:latin typeface="Corbel" panose="020B0503020204020204" pitchFamily="34" charset="0"/>
                <a:cs typeface="Century Schoolbook"/>
              </a:rPr>
              <a:t> </a:t>
            </a:r>
            <a:r>
              <a:rPr lang="en-US" sz="2800" kern="0" dirty="0">
                <a:latin typeface="Corbel" panose="020B0503020204020204" pitchFamily="34" charset="0"/>
                <a:cs typeface="Century Schoolbook"/>
              </a:rPr>
              <a:t>some to</a:t>
            </a:r>
            <a:r>
              <a:rPr lang="en-US" sz="2800" kern="0" spc="-4" dirty="0">
                <a:latin typeface="Corbel" panose="020B0503020204020204" pitchFamily="34" charset="0"/>
                <a:cs typeface="Century Schoolbook"/>
              </a:rPr>
              <a:t> </a:t>
            </a:r>
            <a:r>
              <a:rPr lang="en-US" sz="2800" kern="0" dirty="0">
                <a:latin typeface="Corbel" panose="020B0503020204020204" pitchFamily="34" charset="0"/>
                <a:cs typeface="Century Schoolbook"/>
              </a:rPr>
              <a:t>say</a:t>
            </a:r>
            <a:r>
              <a:rPr lang="en-US" sz="2800" kern="0" spc="-4" dirty="0">
                <a:latin typeface="Corbel" panose="020B0503020204020204" pitchFamily="34" charset="0"/>
                <a:cs typeface="Century Schoolbook"/>
              </a:rPr>
              <a:t> </a:t>
            </a:r>
            <a:r>
              <a:rPr lang="en-US" sz="2800" kern="0" dirty="0">
                <a:latin typeface="Corbel" panose="020B0503020204020204" pitchFamily="34" charset="0"/>
                <a:cs typeface="Century Schoolbook"/>
              </a:rPr>
              <a:t>that it</a:t>
            </a:r>
            <a:r>
              <a:rPr lang="en-US" sz="2800" kern="0" spc="-11" dirty="0">
                <a:latin typeface="Corbel" panose="020B0503020204020204" pitchFamily="34" charset="0"/>
                <a:cs typeface="Century Schoolbook"/>
              </a:rPr>
              <a:t> </a:t>
            </a:r>
            <a:r>
              <a:rPr lang="en-US" sz="2800" kern="0" spc="-19" dirty="0">
                <a:latin typeface="Corbel" panose="020B0503020204020204" pitchFamily="34" charset="0"/>
                <a:cs typeface="Century Schoolbook"/>
              </a:rPr>
              <a:t>is </a:t>
            </a:r>
            <a:r>
              <a:rPr lang="en-US" sz="2800" kern="0" spc="-8" dirty="0">
                <a:latin typeface="Corbel" panose="020B0503020204020204" pitchFamily="34" charset="0"/>
                <a:cs typeface="Century Schoolbook"/>
              </a:rPr>
              <a:t>outdated, that </a:t>
            </a:r>
            <a:r>
              <a:rPr lang="en-US" sz="2800" kern="0" dirty="0">
                <a:latin typeface="Corbel" panose="020B0503020204020204" pitchFamily="34" charset="0"/>
                <a:cs typeface="Century Schoolbook"/>
              </a:rPr>
              <a:t>we</a:t>
            </a:r>
            <a:r>
              <a:rPr lang="en-US" sz="2800" kern="0" spc="-11" dirty="0">
                <a:latin typeface="Corbel" panose="020B0503020204020204" pitchFamily="34" charset="0"/>
                <a:cs typeface="Century Schoolbook"/>
              </a:rPr>
              <a:t> </a:t>
            </a:r>
            <a:r>
              <a:rPr lang="en-US" sz="2800" kern="0" dirty="0">
                <a:latin typeface="Corbel" panose="020B0503020204020204" pitchFamily="34" charset="0"/>
                <a:cs typeface="Century Schoolbook"/>
              </a:rPr>
              <a:t>need a</a:t>
            </a:r>
            <a:r>
              <a:rPr lang="en-US" sz="2800" kern="0" spc="-4" dirty="0">
                <a:latin typeface="Corbel" panose="020B0503020204020204" pitchFamily="34" charset="0"/>
                <a:cs typeface="Century Schoolbook"/>
              </a:rPr>
              <a:t> </a:t>
            </a:r>
            <a:r>
              <a:rPr lang="en-US" sz="2800" kern="0" dirty="0">
                <a:latin typeface="Corbel" panose="020B0503020204020204" pitchFamily="34" charset="0"/>
                <a:cs typeface="Century Schoolbook"/>
              </a:rPr>
              <a:t>“new”</a:t>
            </a:r>
            <a:r>
              <a:rPr lang="en-US" sz="2800" kern="0" spc="-8" dirty="0">
                <a:latin typeface="Corbel" panose="020B0503020204020204" pitchFamily="34" charset="0"/>
                <a:cs typeface="Century Schoolbook"/>
              </a:rPr>
              <a:t> </a:t>
            </a:r>
            <a:r>
              <a:rPr lang="en-US" sz="2800" kern="0" dirty="0">
                <a:latin typeface="Corbel" panose="020B0503020204020204" pitchFamily="34" charset="0"/>
                <a:cs typeface="Century Schoolbook"/>
              </a:rPr>
              <a:t>gospel</a:t>
            </a:r>
            <a:r>
              <a:rPr lang="en-US" sz="2800" kern="0" spc="-11" dirty="0">
                <a:latin typeface="Corbel" panose="020B0503020204020204" pitchFamily="34" charset="0"/>
                <a:cs typeface="Century Schoolbook"/>
              </a:rPr>
              <a:t> </a:t>
            </a:r>
            <a:r>
              <a:rPr lang="en-US" sz="2800" kern="0" spc="-15" dirty="0">
                <a:latin typeface="Corbel" panose="020B0503020204020204" pitchFamily="34" charset="0"/>
                <a:cs typeface="Century Schoolbook"/>
              </a:rPr>
              <a:t>that </a:t>
            </a:r>
            <a:r>
              <a:rPr lang="en-US" sz="2800" kern="0" dirty="0">
                <a:latin typeface="Corbel" panose="020B0503020204020204" pitchFamily="34" charset="0"/>
                <a:cs typeface="Century Schoolbook"/>
              </a:rPr>
              <a:t>is</a:t>
            </a:r>
            <a:r>
              <a:rPr lang="en-US" sz="2800" kern="0" spc="-11" dirty="0">
                <a:latin typeface="Corbel" panose="020B0503020204020204" pitchFamily="34" charset="0"/>
                <a:cs typeface="Century Schoolbook"/>
              </a:rPr>
              <a:t> </a:t>
            </a:r>
            <a:r>
              <a:rPr lang="en-US" sz="2800" kern="0" dirty="0">
                <a:latin typeface="Corbel" panose="020B0503020204020204" pitchFamily="34" charset="0"/>
                <a:cs typeface="Century Schoolbook"/>
              </a:rPr>
              <a:t>more</a:t>
            </a:r>
            <a:r>
              <a:rPr lang="en-US" sz="2800" kern="0" spc="-15" dirty="0">
                <a:latin typeface="Corbel" panose="020B0503020204020204" pitchFamily="34" charset="0"/>
                <a:cs typeface="Century Schoolbook"/>
              </a:rPr>
              <a:t> </a:t>
            </a:r>
            <a:r>
              <a:rPr lang="en-US" sz="2800" kern="0" dirty="0">
                <a:latin typeface="Corbel" panose="020B0503020204020204" pitchFamily="34" charset="0"/>
                <a:cs typeface="Century Schoolbook"/>
              </a:rPr>
              <a:t>up</a:t>
            </a:r>
            <a:r>
              <a:rPr lang="en-US" sz="2800" kern="0" spc="-8" dirty="0">
                <a:latin typeface="Corbel" panose="020B0503020204020204" pitchFamily="34" charset="0"/>
                <a:cs typeface="Century Schoolbook"/>
              </a:rPr>
              <a:t> </a:t>
            </a:r>
            <a:r>
              <a:rPr lang="en-US" sz="2800" kern="0" dirty="0">
                <a:latin typeface="Corbel" panose="020B0503020204020204" pitchFamily="34" charset="0"/>
                <a:cs typeface="Century Schoolbook"/>
              </a:rPr>
              <a:t>to</a:t>
            </a:r>
            <a:r>
              <a:rPr lang="en-US" sz="2800" kern="0" spc="-11" dirty="0">
                <a:latin typeface="Corbel" panose="020B0503020204020204" pitchFamily="34" charset="0"/>
                <a:cs typeface="Century Schoolbook"/>
              </a:rPr>
              <a:t> </a:t>
            </a:r>
            <a:r>
              <a:rPr lang="en-US" sz="2800" kern="0" dirty="0">
                <a:latin typeface="Corbel" panose="020B0503020204020204" pitchFamily="34" charset="0"/>
                <a:cs typeface="Century Schoolbook"/>
              </a:rPr>
              <a:t>date</a:t>
            </a:r>
            <a:r>
              <a:rPr lang="en-US" sz="2800" kern="0" spc="-8" dirty="0">
                <a:latin typeface="Corbel" panose="020B0503020204020204" pitchFamily="34" charset="0"/>
                <a:cs typeface="Century Schoolbook"/>
              </a:rPr>
              <a:t> </a:t>
            </a:r>
            <a:r>
              <a:rPr lang="en-US" sz="2800" kern="0" dirty="0">
                <a:latin typeface="Corbel" panose="020B0503020204020204" pitchFamily="34" charset="0"/>
                <a:cs typeface="Century Schoolbook"/>
              </a:rPr>
              <a:t>on</a:t>
            </a:r>
            <a:r>
              <a:rPr lang="en-US" sz="2800" kern="0" spc="-8" dirty="0">
                <a:latin typeface="Corbel" panose="020B0503020204020204" pitchFamily="34" charset="0"/>
                <a:cs typeface="Century Schoolbook"/>
              </a:rPr>
              <a:t> </a:t>
            </a:r>
            <a:r>
              <a:rPr lang="en-US" sz="2800" kern="0" dirty="0">
                <a:latin typeface="Corbel" panose="020B0503020204020204" pitchFamily="34" charset="0"/>
                <a:cs typeface="Century Schoolbook"/>
              </a:rPr>
              <a:t>social</a:t>
            </a:r>
            <a:r>
              <a:rPr lang="en-US" sz="2800" kern="0" spc="-11" dirty="0">
                <a:latin typeface="Corbel" panose="020B0503020204020204" pitchFamily="34" charset="0"/>
                <a:cs typeface="Century Schoolbook"/>
              </a:rPr>
              <a:t> </a:t>
            </a:r>
            <a:r>
              <a:rPr lang="en-US" sz="2800" kern="0" dirty="0">
                <a:latin typeface="Corbel" panose="020B0503020204020204" pitchFamily="34" charset="0"/>
                <a:cs typeface="Century Schoolbook"/>
              </a:rPr>
              <a:t>issues</a:t>
            </a:r>
            <a:r>
              <a:rPr lang="en-US" sz="2800" kern="0" spc="-8" dirty="0">
                <a:latin typeface="Corbel" panose="020B0503020204020204" pitchFamily="34" charset="0"/>
                <a:cs typeface="Century Schoolbook"/>
              </a:rPr>
              <a:t> </a:t>
            </a:r>
            <a:r>
              <a:rPr lang="en-US" sz="2800" kern="0" dirty="0">
                <a:latin typeface="Corbel" panose="020B0503020204020204" pitchFamily="34" charset="0"/>
                <a:cs typeface="Century Schoolbook"/>
              </a:rPr>
              <a:t>and the</a:t>
            </a:r>
            <a:r>
              <a:rPr lang="en-US" sz="2800" kern="0" spc="-11" dirty="0">
                <a:latin typeface="Corbel" panose="020B0503020204020204" pitchFamily="34" charset="0"/>
                <a:cs typeface="Century Schoolbook"/>
              </a:rPr>
              <a:t> </a:t>
            </a:r>
            <a:r>
              <a:rPr lang="en-US" sz="2800" kern="0" spc="-8" dirty="0">
                <a:latin typeface="Corbel" panose="020B0503020204020204" pitchFamily="34" charset="0"/>
                <a:cs typeface="Century Schoolbook"/>
              </a:rPr>
              <a:t>times</a:t>
            </a:r>
          </a:p>
        </p:txBody>
      </p:sp>
      <p:pic>
        <p:nvPicPr>
          <p:cNvPr id="10" name="Picture 9">
            <a:extLst>
              <a:ext uri="{FF2B5EF4-FFF2-40B4-BE49-F238E27FC236}">
                <a16:creationId xmlns:a16="http://schemas.microsoft.com/office/drawing/2014/main" id="{6370DC89-096B-8070-47C5-B475086EBE8A}"/>
              </a:ext>
            </a:extLst>
          </p:cNvPr>
          <p:cNvPicPr>
            <a:picLocks noChangeAspect="1"/>
          </p:cNvPicPr>
          <p:nvPr/>
        </p:nvPicPr>
        <p:blipFill>
          <a:blip r:embed="rId2"/>
          <a:stretch>
            <a:fillRect/>
          </a:stretch>
        </p:blipFill>
        <p:spPr>
          <a:xfrm>
            <a:off x="8013649" y="844875"/>
            <a:ext cx="978408" cy="73579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0" y="857232"/>
            <a:ext cx="8005763" cy="713176"/>
          </a:xfrm>
          <a:prstGeom prst="rect">
            <a:avLst/>
          </a:prstGeom>
          <a:ln w="28575">
            <a:solidFill>
              <a:srgbClr val="C77C0D"/>
            </a:solidFill>
          </a:ln>
        </p:spPr>
        <p:txBody>
          <a:bodyPr vert="horz" wrap="square" lIns="0" tIns="96679" rIns="0" bIns="0" rtlCol="0">
            <a:spAutoFit/>
          </a:bodyPr>
          <a:lstStyle/>
          <a:p>
            <a:pPr marR="58103" algn="r">
              <a:spcBef>
                <a:spcPts val="761"/>
              </a:spcBef>
              <a:buClr>
                <a:schemeClr val="tx1"/>
              </a:buClr>
            </a:pPr>
            <a:r>
              <a:rPr sz="4000" b="1" spc="-8" dirty="0">
                <a:solidFill>
                  <a:schemeClr val="tx1"/>
                </a:solidFill>
                <a:latin typeface="Corbel" panose="020B0503020204020204" pitchFamily="34" charset="0"/>
              </a:rPr>
              <a:t>Introduction</a:t>
            </a:r>
            <a:endParaRPr sz="4000" b="1" dirty="0">
              <a:solidFill>
                <a:schemeClr val="tx1"/>
              </a:solidFill>
              <a:latin typeface="Corbel" panose="020B0503020204020204" pitchFamily="34" charset="0"/>
            </a:endParaRPr>
          </a:p>
        </p:txBody>
      </p:sp>
      <p:sp>
        <p:nvSpPr>
          <p:cNvPr id="4" name="object 4"/>
          <p:cNvSpPr txBox="1"/>
          <p:nvPr/>
        </p:nvSpPr>
        <p:spPr>
          <a:xfrm>
            <a:off x="228600" y="1581912"/>
            <a:ext cx="8229600" cy="3537507"/>
          </a:xfrm>
          <a:prstGeom prst="rect">
            <a:avLst/>
          </a:prstGeom>
        </p:spPr>
        <p:txBody>
          <a:bodyPr vert="horz" wrap="square" lIns="0" tIns="89535" rIns="0" bIns="0" rtlCol="0">
            <a:spAutoFit/>
          </a:bodyPr>
          <a:lstStyle/>
          <a:p>
            <a:pPr marL="231775" marR="767714" lvl="0" indent="-222250" defTabSz="914400" eaLnBrk="1" fontAlgn="auto" latinLnBrk="0" hangingPunct="1">
              <a:buClr>
                <a:schemeClr val="tx1"/>
              </a:buClr>
              <a:buSzTx/>
              <a:buFont typeface="Arial" panose="020B0604020202020204" pitchFamily="34" charset="0"/>
              <a:buChar char="•"/>
              <a:tabLst>
                <a:tab pos="461963" algn="l"/>
              </a:tabLst>
              <a:defRPr/>
            </a:pPr>
            <a:r>
              <a:rPr kumimoji="0" lang="en-US" sz="2800" b="0" i="0" u="none" strike="noStrike" kern="0" cap="none" spc="0" normalizeH="0" baseline="0" noProof="0" dirty="0">
                <a:ln>
                  <a:noFill/>
                </a:ln>
                <a:effectLst/>
                <a:uLnTx/>
                <a:uFillTx/>
                <a:latin typeface="Corbel" panose="020B0503020204020204" pitchFamily="34" charset="0"/>
                <a:cs typeface="Century Schoolbook"/>
              </a:rPr>
              <a:t>We also find this trend in the church with efforts to make the gospel more “relevant” for today’s needs</a:t>
            </a:r>
          </a:p>
          <a:p>
            <a:pPr marL="461963" marR="767714" lvl="1" indent="-236538">
              <a:buClr>
                <a:schemeClr val="tx1"/>
              </a:buClr>
              <a:buFont typeface="Arial" panose="020B0604020202020204" pitchFamily="34" charset="0"/>
              <a:buChar char="•"/>
              <a:tabLst>
                <a:tab pos="438150" algn="l"/>
              </a:tabLst>
              <a:defRPr/>
            </a:pPr>
            <a:r>
              <a:rPr kumimoji="0" lang="en-US" sz="2800" b="0" i="0" u="none" strike="noStrike" kern="0" cap="none" spc="0" normalizeH="0" baseline="0" noProof="0" dirty="0">
                <a:ln>
                  <a:noFill/>
                </a:ln>
                <a:effectLst/>
                <a:uLnTx/>
                <a:uFillTx/>
                <a:latin typeface="Corbel" panose="020B0503020204020204" pitchFamily="34" charset="0"/>
                <a:cs typeface="Century Schoolbook"/>
              </a:rPr>
              <a:t>Worship, then, becomes about entertainment, tolerance and acceptance, greater emphasis on social needs, and less emphasis on sin and sanctification</a:t>
            </a:r>
            <a:endParaRPr kumimoji="0" sz="2800" b="0" i="0" u="none" strike="noStrike" kern="0" cap="none" spc="0" normalizeH="0" baseline="0" noProof="0" dirty="0">
              <a:ln>
                <a:noFill/>
              </a:ln>
              <a:effectLst/>
              <a:uLnTx/>
              <a:uFillTx/>
              <a:latin typeface="Corbel" panose="020B0503020204020204" pitchFamily="34" charset="0"/>
              <a:cs typeface="Century Schoolbook"/>
            </a:endParaRPr>
          </a:p>
          <a:p>
            <a:pPr marL="231775" marR="0" lvl="0" indent="-222250" defTabSz="914400" eaLnBrk="1" fontAlgn="auto" latinLnBrk="0" hangingPunct="1">
              <a:buClr>
                <a:schemeClr val="tx1"/>
              </a:buClr>
              <a:buSzTx/>
              <a:buFont typeface="Arial" panose="020B0604020202020204" pitchFamily="34" charset="0"/>
              <a:buChar char="•"/>
              <a:tabLst>
                <a:tab pos="461963" algn="l"/>
              </a:tabLst>
              <a:defRPr/>
            </a:pPr>
            <a:r>
              <a:rPr kumimoji="0" sz="2800" b="0" i="0" u="none" strike="noStrike" kern="0" cap="none" spc="0" normalizeH="0" baseline="0" noProof="0" dirty="0">
                <a:ln>
                  <a:noFill/>
                </a:ln>
                <a:effectLst/>
                <a:uLnTx/>
                <a:uFillTx/>
                <a:latin typeface="Corbel" panose="020B0503020204020204" pitchFamily="34" charset="0"/>
                <a:cs typeface="Century Schoolbook"/>
              </a:rPr>
              <a:t>Th</a:t>
            </a:r>
            <a:r>
              <a:rPr kumimoji="0" lang="en-US" sz="2800" b="0" i="0" u="none" strike="noStrike" kern="0" cap="none" spc="0" normalizeH="0" baseline="0" noProof="0" dirty="0">
                <a:ln>
                  <a:noFill/>
                </a:ln>
                <a:effectLst/>
                <a:uLnTx/>
                <a:uFillTx/>
                <a:latin typeface="Corbel" panose="020B0503020204020204" pitchFamily="34" charset="0"/>
                <a:cs typeface="Century Schoolbook"/>
              </a:rPr>
              <a:t>erefore</a:t>
            </a:r>
            <a:r>
              <a:rPr kumimoji="0" sz="2800" b="0" i="0" u="none" strike="noStrike" kern="0" cap="none" spc="-4" normalizeH="0" baseline="0" noProof="0" dirty="0">
                <a:ln>
                  <a:noFill/>
                </a:ln>
                <a:effectLst/>
                <a:uLnTx/>
                <a:uFillTx/>
                <a:latin typeface="Corbel" panose="020B0503020204020204" pitchFamily="34" charset="0"/>
                <a:cs typeface="Century Schoolbook"/>
              </a:rPr>
              <a:t> </a:t>
            </a:r>
            <a:r>
              <a:rPr kumimoji="0" sz="2800" b="0" i="0" u="none" strike="noStrike" kern="0" cap="none" spc="0" normalizeH="0" baseline="0" noProof="0" dirty="0">
                <a:ln>
                  <a:noFill/>
                </a:ln>
                <a:effectLst/>
                <a:uLnTx/>
                <a:uFillTx/>
                <a:latin typeface="Corbel" panose="020B0503020204020204" pitchFamily="34" charset="0"/>
                <a:cs typeface="Century Schoolbook"/>
              </a:rPr>
              <a:t>the</a:t>
            </a:r>
            <a:r>
              <a:rPr kumimoji="0" sz="2800" b="0" i="0" u="none" strike="noStrike" kern="0" cap="none" spc="-15" normalizeH="0" baseline="0" noProof="0" dirty="0">
                <a:ln>
                  <a:noFill/>
                </a:ln>
                <a:effectLst/>
                <a:uLnTx/>
                <a:uFillTx/>
                <a:latin typeface="Corbel" panose="020B0503020204020204" pitchFamily="34" charset="0"/>
                <a:cs typeface="Century Schoolbook"/>
              </a:rPr>
              <a:t> </a:t>
            </a:r>
            <a:r>
              <a:rPr kumimoji="0" sz="2800" b="0" i="0" u="none" strike="noStrike" kern="0" cap="none" spc="0" normalizeH="0" baseline="0" noProof="0" dirty="0">
                <a:ln>
                  <a:noFill/>
                </a:ln>
                <a:effectLst/>
                <a:uLnTx/>
                <a:uFillTx/>
                <a:latin typeface="Corbel" panose="020B0503020204020204" pitchFamily="34" charset="0"/>
                <a:cs typeface="Century Schoolbook"/>
              </a:rPr>
              <a:t>cry</a:t>
            </a:r>
            <a:r>
              <a:rPr kumimoji="0" sz="2800" b="0" i="0" u="none" strike="noStrike" kern="0" cap="none" spc="-15" normalizeH="0" baseline="0" noProof="0" dirty="0">
                <a:ln>
                  <a:noFill/>
                </a:ln>
                <a:effectLst/>
                <a:uLnTx/>
                <a:uFillTx/>
                <a:latin typeface="Corbel" panose="020B0503020204020204" pitchFamily="34" charset="0"/>
                <a:cs typeface="Century Schoolbook"/>
              </a:rPr>
              <a:t> </a:t>
            </a:r>
            <a:r>
              <a:rPr kumimoji="0" sz="2800" b="0" i="0" u="none" strike="noStrike" kern="0" cap="none" spc="0" normalizeH="0" baseline="0" noProof="0" dirty="0">
                <a:ln>
                  <a:noFill/>
                </a:ln>
                <a:effectLst/>
                <a:uLnTx/>
                <a:uFillTx/>
                <a:latin typeface="Corbel" panose="020B0503020204020204" pitchFamily="34" charset="0"/>
                <a:cs typeface="Century Schoolbook"/>
              </a:rPr>
              <a:t>for</a:t>
            </a:r>
            <a:r>
              <a:rPr kumimoji="0" sz="2800" b="0" i="0" u="none" strike="noStrike" kern="0" cap="none" spc="-4" normalizeH="0" baseline="0" noProof="0" dirty="0">
                <a:ln>
                  <a:noFill/>
                </a:ln>
                <a:effectLst/>
                <a:uLnTx/>
                <a:uFillTx/>
                <a:latin typeface="Corbel" panose="020B0503020204020204" pitchFamily="34" charset="0"/>
                <a:cs typeface="Century Schoolbook"/>
              </a:rPr>
              <a:t> </a:t>
            </a:r>
            <a:r>
              <a:rPr kumimoji="0" sz="2800" b="0" i="0" u="none" strike="noStrike" kern="0" cap="none" spc="0" normalizeH="0" baseline="0" noProof="0" dirty="0">
                <a:ln>
                  <a:noFill/>
                </a:ln>
                <a:effectLst/>
                <a:uLnTx/>
                <a:uFillTx/>
                <a:latin typeface="Corbel" panose="020B0503020204020204" pitchFamily="34" charset="0"/>
                <a:cs typeface="Century Schoolbook"/>
              </a:rPr>
              <a:t>a</a:t>
            </a:r>
            <a:r>
              <a:rPr kumimoji="0" sz="2800" b="0" i="0" u="none" strike="noStrike" kern="0" cap="none" spc="-11" normalizeH="0" baseline="0" noProof="0" dirty="0">
                <a:ln>
                  <a:noFill/>
                </a:ln>
                <a:effectLst/>
                <a:uLnTx/>
                <a:uFillTx/>
                <a:latin typeface="Corbel" panose="020B0503020204020204" pitchFamily="34" charset="0"/>
                <a:cs typeface="Century Schoolbook"/>
              </a:rPr>
              <a:t> </a:t>
            </a:r>
            <a:r>
              <a:rPr kumimoji="0" sz="2800" b="0" i="0" u="none" strike="noStrike" kern="0" cap="none" spc="0" normalizeH="0" baseline="0" noProof="0" dirty="0">
                <a:ln>
                  <a:noFill/>
                </a:ln>
                <a:effectLst/>
                <a:uLnTx/>
                <a:uFillTx/>
                <a:latin typeface="Corbel" panose="020B0503020204020204" pitchFamily="34" charset="0"/>
                <a:cs typeface="Century Schoolbook"/>
              </a:rPr>
              <a:t>“new” </a:t>
            </a:r>
            <a:r>
              <a:rPr kumimoji="0" sz="2800" b="0" i="0" u="none" strike="noStrike" kern="0" cap="none" spc="-8" normalizeH="0" baseline="0" noProof="0" dirty="0">
                <a:ln>
                  <a:noFill/>
                </a:ln>
                <a:effectLst/>
                <a:uLnTx/>
                <a:uFillTx/>
                <a:latin typeface="Corbel" panose="020B0503020204020204" pitchFamily="34" charset="0"/>
                <a:cs typeface="Century Schoolbook"/>
              </a:rPr>
              <a:t>gospe</a:t>
            </a:r>
            <a:r>
              <a:rPr kumimoji="0" lang="en-US" sz="2800" b="0" i="0" u="none" strike="noStrike" kern="0" cap="none" spc="-8" normalizeH="0" baseline="0" noProof="0" dirty="0">
                <a:ln>
                  <a:noFill/>
                </a:ln>
                <a:effectLst/>
                <a:uLnTx/>
                <a:uFillTx/>
                <a:latin typeface="Corbel" panose="020B0503020204020204" pitchFamily="34" charset="0"/>
                <a:cs typeface="Century Schoolbook"/>
              </a:rPr>
              <a:t>l</a:t>
            </a:r>
            <a:endParaRPr kumimoji="0" sz="2800" b="0" i="0" u="none" strike="noStrike" kern="0" cap="none" spc="0" normalizeH="0" baseline="0" noProof="0" dirty="0">
              <a:ln>
                <a:noFill/>
              </a:ln>
              <a:effectLst/>
              <a:uLnTx/>
              <a:uFillTx/>
              <a:latin typeface="Corbel" panose="020B0503020204020204" pitchFamily="34" charset="0"/>
              <a:cs typeface="Century Schoolbook"/>
            </a:endParaRPr>
          </a:p>
        </p:txBody>
      </p:sp>
      <p:pic>
        <p:nvPicPr>
          <p:cNvPr id="7" name="Picture 6">
            <a:extLst>
              <a:ext uri="{FF2B5EF4-FFF2-40B4-BE49-F238E27FC236}">
                <a16:creationId xmlns:a16="http://schemas.microsoft.com/office/drawing/2014/main" id="{6A71E238-7A49-A76D-D9A5-F04424863177}"/>
              </a:ext>
            </a:extLst>
          </p:cNvPr>
          <p:cNvPicPr>
            <a:picLocks noChangeAspect="1"/>
          </p:cNvPicPr>
          <p:nvPr/>
        </p:nvPicPr>
        <p:blipFill>
          <a:blip r:embed="rId2"/>
          <a:stretch>
            <a:fillRect/>
          </a:stretch>
        </p:blipFill>
        <p:spPr>
          <a:xfrm>
            <a:off x="8013649" y="844875"/>
            <a:ext cx="978408" cy="73579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0" y="857232"/>
            <a:ext cx="8005763" cy="713176"/>
          </a:xfrm>
          <a:prstGeom prst="rect">
            <a:avLst/>
          </a:prstGeom>
          <a:ln w="28575">
            <a:solidFill>
              <a:srgbClr val="C77C0D"/>
            </a:solidFill>
          </a:ln>
        </p:spPr>
        <p:txBody>
          <a:bodyPr vert="horz" wrap="square" lIns="0" tIns="96679" rIns="91440" bIns="0" rtlCol="0">
            <a:spAutoFit/>
          </a:bodyPr>
          <a:lstStyle/>
          <a:p>
            <a:pPr algn="r">
              <a:spcBef>
                <a:spcPts val="761"/>
              </a:spcBef>
            </a:pPr>
            <a:r>
              <a:rPr sz="4000" b="1" dirty="0">
                <a:solidFill>
                  <a:schemeClr val="tx1"/>
                </a:solidFill>
                <a:latin typeface="Corbel" panose="020B0503020204020204" pitchFamily="34" charset="0"/>
              </a:rPr>
              <a:t>This</a:t>
            </a:r>
            <a:r>
              <a:rPr sz="4000" b="1" spc="-169" dirty="0">
                <a:solidFill>
                  <a:schemeClr val="tx1"/>
                </a:solidFill>
                <a:latin typeface="Corbel" panose="020B0503020204020204" pitchFamily="34" charset="0"/>
              </a:rPr>
              <a:t> </a:t>
            </a:r>
            <a:r>
              <a:rPr sz="4000" b="1" spc="-19" dirty="0">
                <a:solidFill>
                  <a:schemeClr val="tx1"/>
                </a:solidFill>
                <a:latin typeface="Corbel" panose="020B0503020204020204" pitchFamily="34" charset="0"/>
              </a:rPr>
              <a:t>problem</a:t>
            </a:r>
            <a:r>
              <a:rPr sz="4000" b="1" spc="-176" dirty="0">
                <a:solidFill>
                  <a:schemeClr val="tx1"/>
                </a:solidFill>
                <a:latin typeface="Corbel" panose="020B0503020204020204" pitchFamily="34" charset="0"/>
              </a:rPr>
              <a:t> </a:t>
            </a:r>
            <a:r>
              <a:rPr sz="4000" b="1" dirty="0">
                <a:solidFill>
                  <a:schemeClr val="tx1"/>
                </a:solidFill>
                <a:latin typeface="Corbel" panose="020B0503020204020204" pitchFamily="34" charset="0"/>
              </a:rPr>
              <a:t>is</a:t>
            </a:r>
            <a:r>
              <a:rPr sz="4000" b="1" spc="-158" dirty="0">
                <a:solidFill>
                  <a:schemeClr val="tx1"/>
                </a:solidFill>
                <a:latin typeface="Corbel" panose="020B0503020204020204" pitchFamily="34" charset="0"/>
              </a:rPr>
              <a:t> </a:t>
            </a:r>
            <a:r>
              <a:rPr sz="4000" b="1" dirty="0">
                <a:solidFill>
                  <a:schemeClr val="tx1"/>
                </a:solidFill>
                <a:latin typeface="Corbel" panose="020B0503020204020204" pitchFamily="34" charset="0"/>
              </a:rPr>
              <a:t>not</a:t>
            </a:r>
            <a:r>
              <a:rPr sz="4000" b="1" spc="-165" dirty="0">
                <a:solidFill>
                  <a:schemeClr val="tx1"/>
                </a:solidFill>
                <a:latin typeface="Corbel" panose="020B0503020204020204" pitchFamily="34" charset="0"/>
              </a:rPr>
              <a:t> </a:t>
            </a:r>
            <a:r>
              <a:rPr sz="4000" b="1" spc="-19" dirty="0">
                <a:solidFill>
                  <a:schemeClr val="tx1"/>
                </a:solidFill>
                <a:latin typeface="Corbel" panose="020B0503020204020204" pitchFamily="34" charset="0"/>
              </a:rPr>
              <a:t>new</a:t>
            </a:r>
            <a:endParaRPr sz="4000" b="1" dirty="0">
              <a:solidFill>
                <a:schemeClr val="tx1"/>
              </a:solidFill>
              <a:latin typeface="Corbel" panose="020B0503020204020204" pitchFamily="34" charset="0"/>
            </a:endParaRPr>
          </a:p>
        </p:txBody>
      </p:sp>
      <p:sp>
        <p:nvSpPr>
          <p:cNvPr id="4" name="object 4"/>
          <p:cNvSpPr txBox="1">
            <a:spLocks noChangeAspect="1"/>
          </p:cNvSpPr>
          <p:nvPr/>
        </p:nvSpPr>
        <p:spPr>
          <a:xfrm>
            <a:off x="228599" y="1581912"/>
            <a:ext cx="8229600" cy="5228354"/>
          </a:xfrm>
          <a:prstGeom prst="rect">
            <a:avLst/>
          </a:prstGeom>
        </p:spPr>
        <p:txBody>
          <a:bodyPr vert="horz" wrap="square" lIns="0" tIns="57150" rIns="0" bIns="0" rtlCol="0">
            <a:spAutoFit/>
          </a:bodyPr>
          <a:lstStyle/>
          <a:p>
            <a:pPr marL="234950" marR="171926" lvl="0" indent="-234950" defTabSz="914400" eaLnBrk="1" fontAlgn="auto" latinLnBrk="0" hangingPunct="1">
              <a:spcAft>
                <a:spcPts val="0"/>
              </a:spcAft>
              <a:buClr>
                <a:schemeClr val="tx1"/>
              </a:buClr>
              <a:buSzTx/>
              <a:buFont typeface="Arial" panose="020B0604020202020204" pitchFamily="34" charset="0"/>
              <a:buChar char="•"/>
              <a:tabLst>
                <a:tab pos="457200" algn="l"/>
              </a:tabLst>
              <a:defRPr/>
            </a:pPr>
            <a:r>
              <a:rPr kumimoji="0" sz="2800" i="0" u="none" strike="noStrike" kern="0" cap="none" spc="0" normalizeH="0" baseline="0" noProof="0" dirty="0">
                <a:ln>
                  <a:noFill/>
                </a:ln>
                <a:effectLst/>
                <a:uLnTx/>
                <a:uFillTx/>
                <a:latin typeface="Corbel" panose="020B0503020204020204" pitchFamily="34" charset="0"/>
                <a:cs typeface="Bookman Old Style"/>
              </a:rPr>
              <a:t>Jeremiah</a:t>
            </a:r>
            <a:r>
              <a:rPr kumimoji="0" sz="2800" i="0" u="none" strike="noStrike" kern="0" cap="none" spc="-41" normalizeH="0" baseline="0" noProof="0" dirty="0">
                <a:ln>
                  <a:noFill/>
                </a:ln>
                <a:effectLst/>
                <a:uLnTx/>
                <a:uFillTx/>
                <a:latin typeface="Corbel" panose="020B0503020204020204" pitchFamily="34" charset="0"/>
                <a:cs typeface="Bookman Old Style"/>
              </a:rPr>
              <a:t> </a:t>
            </a:r>
            <a:r>
              <a:rPr kumimoji="0" sz="2800" i="0" u="none" strike="noStrike" kern="0" cap="none" spc="-8" normalizeH="0" baseline="0" noProof="0" dirty="0">
                <a:ln>
                  <a:noFill/>
                </a:ln>
                <a:effectLst/>
                <a:uLnTx/>
                <a:uFillTx/>
                <a:latin typeface="Corbel" panose="020B0503020204020204" pitchFamily="34" charset="0"/>
                <a:cs typeface="Bookman Old Style"/>
              </a:rPr>
              <a:t>6:16-</a:t>
            </a:r>
            <a:r>
              <a:rPr kumimoji="0" sz="2800" i="0" u="none" strike="noStrike" kern="0" cap="none" spc="0" normalizeH="0" baseline="0" noProof="0" dirty="0">
                <a:ln>
                  <a:noFill/>
                </a:ln>
                <a:effectLst/>
                <a:uLnTx/>
                <a:uFillTx/>
                <a:latin typeface="Corbel" panose="020B0503020204020204" pitchFamily="34" charset="0"/>
                <a:cs typeface="Bookman Old Style"/>
              </a:rPr>
              <a:t>17</a:t>
            </a:r>
            <a:r>
              <a:rPr kumimoji="0" sz="2800" i="0" u="none" strike="noStrike" kern="0" cap="none" spc="-11"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Arial"/>
              </a:rPr>
              <a:t>–</a:t>
            </a:r>
            <a:r>
              <a:rPr lang="en-US" sz="2800" kern="0" spc="-15" dirty="0">
                <a:latin typeface="Corbel" panose="020B0503020204020204" pitchFamily="34" charset="0"/>
                <a:cs typeface="Arial"/>
              </a:rPr>
              <a:t> “We will not pay attention</a:t>
            </a:r>
            <a:r>
              <a:rPr kumimoji="0" lang="en-US" sz="2800" i="0" u="none" strike="noStrike" kern="0" cap="none" spc="0" normalizeH="0" baseline="0" noProof="0" dirty="0">
                <a:ln>
                  <a:noFill/>
                </a:ln>
                <a:effectLst/>
                <a:uLnTx/>
                <a:uFillTx/>
                <a:latin typeface="Corbel" panose="020B0503020204020204" pitchFamily="34" charset="0"/>
                <a:cs typeface="Arial"/>
              </a:rPr>
              <a:t>”</a:t>
            </a:r>
            <a:endParaRPr kumimoji="0" sz="2800" i="0" u="none" strike="noStrike" kern="0" cap="none" spc="0" normalizeH="0" baseline="0" noProof="0" dirty="0">
              <a:ln>
                <a:noFill/>
              </a:ln>
              <a:effectLst/>
              <a:uLnTx/>
              <a:uFillTx/>
              <a:latin typeface="Corbel" panose="020B0503020204020204" pitchFamily="34" charset="0"/>
              <a:cs typeface="Arial"/>
            </a:endParaRPr>
          </a:p>
          <a:p>
            <a:pPr marL="234950" marR="0" lvl="0" indent="-234950" defTabSz="914400" eaLnBrk="1" fontAlgn="auto" latinLnBrk="0" hangingPunct="1">
              <a:spcAft>
                <a:spcPts val="0"/>
              </a:spcAft>
              <a:buClr>
                <a:schemeClr val="tx1"/>
              </a:buClr>
              <a:buSzTx/>
              <a:buFont typeface="Arial" panose="020B0604020202020204" pitchFamily="34" charset="0"/>
              <a:buChar char="•"/>
              <a:tabLst>
                <a:tab pos="457200" algn="l"/>
              </a:tabLst>
              <a:defRPr/>
            </a:pPr>
            <a:r>
              <a:rPr kumimoji="0" sz="2800" i="0" u="none" strike="noStrike" kern="0" cap="none" spc="0" normalizeH="0" baseline="0" noProof="0" dirty="0">
                <a:ln>
                  <a:noFill/>
                </a:ln>
                <a:effectLst/>
                <a:uLnTx/>
                <a:uFillTx/>
                <a:latin typeface="Corbel" panose="020B0503020204020204" pitchFamily="34" charset="0"/>
                <a:cs typeface="Bookman Old Style"/>
              </a:rPr>
              <a:t>Isaiah</a:t>
            </a:r>
            <a:r>
              <a:rPr kumimoji="0" sz="2800" i="0" u="none" strike="noStrike" kern="0" cap="none" spc="-49" normalizeH="0" baseline="0" noProof="0" dirty="0">
                <a:ln>
                  <a:noFill/>
                </a:ln>
                <a:effectLst/>
                <a:uLnTx/>
                <a:uFillTx/>
                <a:latin typeface="Corbel" panose="020B0503020204020204" pitchFamily="34" charset="0"/>
                <a:cs typeface="Bookman Old Style"/>
              </a:rPr>
              <a:t> </a:t>
            </a:r>
            <a:r>
              <a:rPr kumimoji="0" sz="2800" i="0" u="none" strike="noStrike" kern="0" cap="none" spc="-8" normalizeH="0" baseline="0" noProof="0" dirty="0">
                <a:ln>
                  <a:noFill/>
                </a:ln>
                <a:effectLst/>
                <a:uLnTx/>
                <a:uFillTx/>
                <a:latin typeface="Corbel" panose="020B0503020204020204" pitchFamily="34" charset="0"/>
                <a:cs typeface="Bookman Old Style"/>
              </a:rPr>
              <a:t>30:9-</a:t>
            </a:r>
            <a:r>
              <a:rPr kumimoji="0" sz="2800" i="0" u="none" strike="noStrike" kern="0" cap="none" spc="0" normalizeH="0" baseline="0" noProof="0" dirty="0">
                <a:ln>
                  <a:noFill/>
                </a:ln>
                <a:effectLst/>
                <a:uLnTx/>
                <a:uFillTx/>
                <a:latin typeface="Corbel" panose="020B0503020204020204" pitchFamily="34" charset="0"/>
                <a:cs typeface="Bookman Old Style"/>
              </a:rPr>
              <a:t>1</a:t>
            </a:r>
            <a:r>
              <a:rPr kumimoji="0" lang="en-US" sz="2800" i="0" u="none" strike="noStrike" kern="0" cap="none" spc="0" normalizeH="0" baseline="0" noProof="0" dirty="0">
                <a:ln>
                  <a:noFill/>
                </a:ln>
                <a:effectLst/>
                <a:uLnTx/>
                <a:uFillTx/>
                <a:latin typeface="Corbel" panose="020B0503020204020204" pitchFamily="34" charset="0"/>
                <a:cs typeface="Bookman Old Style"/>
              </a:rPr>
              <a:t>1</a:t>
            </a:r>
            <a:r>
              <a:rPr kumimoji="0" sz="2800" i="0" u="none" strike="noStrike" kern="0" cap="none" spc="-11"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Arial"/>
              </a:rPr>
              <a:t>–</a:t>
            </a:r>
            <a:r>
              <a:rPr lang="en-US" sz="2800" kern="0" spc="-23" dirty="0">
                <a:latin typeface="Corbel" panose="020B0503020204020204" pitchFamily="34" charset="0"/>
                <a:cs typeface="Arial"/>
              </a:rPr>
              <a:t> “</a:t>
            </a:r>
            <a:r>
              <a:rPr kumimoji="0" lang="en-US" sz="2800" i="0" u="none" strike="noStrike" kern="0" cap="none" spc="0" normalizeH="0" baseline="0" noProof="0" dirty="0">
                <a:ln>
                  <a:noFill/>
                </a:ln>
                <a:effectLst/>
                <a:uLnTx/>
                <a:uFillTx/>
                <a:latin typeface="Corbel" panose="020B0503020204020204" pitchFamily="34" charset="0"/>
                <a:cs typeface="Arial"/>
              </a:rPr>
              <a:t>children unwilling to hear the instruction of the Lord”</a:t>
            </a:r>
            <a:endParaRPr kumimoji="0" sz="2800" i="0" u="none" strike="noStrike" kern="0" cap="none" spc="0" normalizeH="0" baseline="0" noProof="0" dirty="0">
              <a:ln>
                <a:noFill/>
              </a:ln>
              <a:effectLst/>
              <a:uLnTx/>
              <a:uFillTx/>
              <a:latin typeface="Corbel" panose="020B0503020204020204" pitchFamily="34" charset="0"/>
              <a:cs typeface="Arial"/>
            </a:endParaRPr>
          </a:p>
          <a:p>
            <a:pPr marL="234950" marR="3810" lvl="0" indent="-234950" defTabSz="914400" eaLnBrk="1" fontAlgn="auto" latinLnBrk="0" hangingPunct="1">
              <a:spcAft>
                <a:spcPts val="0"/>
              </a:spcAft>
              <a:buClr>
                <a:schemeClr val="tx1"/>
              </a:buClr>
              <a:buSzTx/>
              <a:buFont typeface="Arial" panose="020B0604020202020204" pitchFamily="34" charset="0"/>
              <a:buChar char="•"/>
              <a:tabLst>
                <a:tab pos="457200" algn="l"/>
              </a:tabLst>
              <a:defRPr/>
            </a:pPr>
            <a:r>
              <a:rPr kumimoji="0" sz="2800" i="0" u="none" strike="noStrike" kern="0" cap="none" spc="0" normalizeH="0" baseline="0" noProof="0" dirty="0">
                <a:ln>
                  <a:noFill/>
                </a:ln>
                <a:effectLst/>
                <a:uLnTx/>
                <a:uFillTx/>
                <a:latin typeface="Corbel" panose="020B0503020204020204" pitchFamily="34" charset="0"/>
                <a:cs typeface="Bookman Old Style"/>
              </a:rPr>
              <a:t>Matthew</a:t>
            </a:r>
            <a:r>
              <a:rPr kumimoji="0" sz="2800" i="0" u="none" strike="noStrike" kern="0" cap="none" spc="-38" normalizeH="0" baseline="0" noProof="0" dirty="0">
                <a:ln>
                  <a:noFill/>
                </a:ln>
                <a:effectLst/>
                <a:uLnTx/>
                <a:uFillTx/>
                <a:latin typeface="Corbel" panose="020B0503020204020204" pitchFamily="34" charset="0"/>
                <a:cs typeface="Bookman Old Style"/>
              </a:rPr>
              <a:t> </a:t>
            </a:r>
            <a:r>
              <a:rPr kumimoji="0" sz="2800" i="0" u="none" strike="noStrike" kern="0" cap="none" spc="-8" normalizeH="0" baseline="0" noProof="0" dirty="0">
                <a:ln>
                  <a:noFill/>
                </a:ln>
                <a:effectLst/>
                <a:uLnTx/>
                <a:uFillTx/>
                <a:latin typeface="Corbel" panose="020B0503020204020204" pitchFamily="34" charset="0"/>
                <a:cs typeface="Bookman Old Style"/>
              </a:rPr>
              <a:t>15:3-</a:t>
            </a:r>
            <a:r>
              <a:rPr kumimoji="0" sz="2800" i="0" u="none" strike="noStrike" kern="0" cap="none" spc="0" normalizeH="0" baseline="0" noProof="0" dirty="0">
                <a:ln>
                  <a:noFill/>
                </a:ln>
                <a:effectLst/>
                <a:uLnTx/>
                <a:uFillTx/>
                <a:latin typeface="Corbel" panose="020B0503020204020204" pitchFamily="34" charset="0"/>
                <a:cs typeface="Bookman Old Style"/>
              </a:rPr>
              <a:t>9</a:t>
            </a:r>
            <a:r>
              <a:rPr kumimoji="0" sz="2800" i="0" u="none" strike="noStrike" kern="0" cap="none" spc="-4"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Arial"/>
              </a:rPr>
              <a:t>–</a:t>
            </a:r>
            <a:r>
              <a:rPr lang="en-US" sz="2800" kern="0" dirty="0">
                <a:latin typeface="Corbel" panose="020B0503020204020204" pitchFamily="34" charset="0"/>
                <a:cs typeface="Arial"/>
              </a:rPr>
              <a:t> “</a:t>
            </a:r>
            <a:r>
              <a:rPr kumimoji="0" lang="en-US" sz="2800" i="0" u="none" strike="noStrike" kern="0" cap="none" spc="-19" normalizeH="0" baseline="0" noProof="0" dirty="0">
                <a:ln>
                  <a:noFill/>
                </a:ln>
                <a:effectLst/>
                <a:uLnTx/>
                <a:uFillTx/>
                <a:latin typeface="Corbel" panose="020B0503020204020204" pitchFamily="34" charset="0"/>
                <a:cs typeface="Arial"/>
              </a:rPr>
              <a:t>in vain do they worship me”</a:t>
            </a:r>
            <a:endParaRPr kumimoji="0" sz="2800" i="0" u="none" strike="noStrike" kern="0" cap="none" spc="0" normalizeH="0" baseline="0" noProof="0" dirty="0">
              <a:ln>
                <a:noFill/>
              </a:ln>
              <a:effectLst/>
              <a:uLnTx/>
              <a:uFillTx/>
              <a:latin typeface="Corbel" panose="020B0503020204020204" pitchFamily="34" charset="0"/>
              <a:cs typeface="Arial"/>
            </a:endParaRPr>
          </a:p>
          <a:p>
            <a:pPr marL="234950" marR="0" lvl="0" indent="-234950" defTabSz="914400" eaLnBrk="1" fontAlgn="auto" latinLnBrk="0" hangingPunct="1">
              <a:spcAft>
                <a:spcPts val="0"/>
              </a:spcAft>
              <a:buClr>
                <a:schemeClr val="tx1"/>
              </a:buClr>
              <a:buSzTx/>
              <a:buFont typeface="Arial" panose="020B0604020202020204" pitchFamily="34" charset="0"/>
              <a:buChar char="•"/>
              <a:tabLst>
                <a:tab pos="457200" algn="l"/>
              </a:tabLst>
              <a:defRPr/>
            </a:pPr>
            <a:r>
              <a:rPr kumimoji="0" sz="2800" i="0" u="none" strike="noStrike" kern="0" cap="none" spc="0" normalizeH="0" baseline="0" noProof="0" dirty="0">
                <a:ln>
                  <a:noFill/>
                </a:ln>
                <a:effectLst/>
                <a:uLnTx/>
                <a:uFillTx/>
                <a:latin typeface="Corbel" panose="020B0503020204020204" pitchFamily="34" charset="0"/>
                <a:cs typeface="Bookman Old Style"/>
              </a:rPr>
              <a:t>Galatians</a:t>
            </a:r>
            <a:r>
              <a:rPr kumimoji="0" sz="2800" i="0" u="none" strike="noStrike" kern="0" cap="none" spc="-49" normalizeH="0" baseline="0" noProof="0" dirty="0">
                <a:ln>
                  <a:noFill/>
                </a:ln>
                <a:effectLst/>
                <a:uLnTx/>
                <a:uFillTx/>
                <a:latin typeface="Corbel" panose="020B0503020204020204" pitchFamily="34" charset="0"/>
                <a:cs typeface="Bookman Old Style"/>
              </a:rPr>
              <a:t> </a:t>
            </a:r>
            <a:r>
              <a:rPr kumimoji="0" sz="2800" i="0" u="none" strike="noStrike" kern="0" cap="none" spc="-8" normalizeH="0" baseline="0" noProof="0" dirty="0">
                <a:ln>
                  <a:noFill/>
                </a:ln>
                <a:effectLst/>
                <a:uLnTx/>
                <a:uFillTx/>
                <a:latin typeface="Corbel" panose="020B0503020204020204" pitchFamily="34" charset="0"/>
                <a:cs typeface="Bookman Old Style"/>
              </a:rPr>
              <a:t>1:6-</a:t>
            </a:r>
            <a:r>
              <a:rPr kumimoji="0" lang="en-US" sz="2800" i="0" u="none" strike="noStrike" kern="0" cap="none" spc="-8" normalizeH="0" baseline="0" noProof="0" dirty="0">
                <a:ln>
                  <a:noFill/>
                </a:ln>
                <a:effectLst/>
                <a:uLnTx/>
                <a:uFillTx/>
                <a:latin typeface="Corbel" panose="020B0503020204020204" pitchFamily="34" charset="0"/>
                <a:cs typeface="Bookman Old Style"/>
              </a:rPr>
              <a:t>10</a:t>
            </a:r>
            <a:r>
              <a:rPr kumimoji="0" sz="2800" i="0" u="none" strike="noStrike" kern="0" cap="none" spc="-26"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Arial"/>
              </a:rPr>
              <a:t>–</a:t>
            </a:r>
            <a:r>
              <a:rPr kumimoji="0" sz="2800" i="0" u="none" strike="noStrike" kern="0" cap="none" spc="-15"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a:t>
            </a:r>
            <a:r>
              <a:rPr kumimoji="0" lang="en-US" sz="2800" i="0" u="none" strike="noStrike" kern="0" cap="none" spc="0" normalizeH="0" baseline="0" noProof="0" dirty="0">
                <a:ln>
                  <a:noFill/>
                </a:ln>
                <a:effectLst/>
                <a:uLnTx/>
                <a:uFillTx/>
                <a:latin typeface="Corbel" panose="020B0503020204020204" pitchFamily="34" charset="0"/>
                <a:cs typeface="Arial"/>
              </a:rPr>
              <a:t>I am astonished that you are so quickly deserting him”</a:t>
            </a:r>
            <a:endParaRPr kumimoji="0" sz="2800" i="0" u="none" strike="noStrike" kern="0" cap="none" spc="0" normalizeH="0" baseline="0" noProof="0" dirty="0">
              <a:ln>
                <a:noFill/>
              </a:ln>
              <a:effectLst/>
              <a:uLnTx/>
              <a:uFillTx/>
              <a:latin typeface="Corbel" panose="020B0503020204020204" pitchFamily="34" charset="0"/>
              <a:cs typeface="Arial"/>
            </a:endParaRPr>
          </a:p>
          <a:p>
            <a:pPr marL="234950" marR="0" lvl="0" indent="-234950" defTabSz="914400" eaLnBrk="1" fontAlgn="auto" latinLnBrk="0" hangingPunct="1">
              <a:spcAft>
                <a:spcPts val="0"/>
              </a:spcAft>
              <a:buClr>
                <a:schemeClr val="tx1"/>
              </a:buClr>
              <a:buSzTx/>
              <a:buFont typeface="Arial" panose="020B0604020202020204" pitchFamily="34" charset="0"/>
              <a:buChar char="•"/>
              <a:tabLst>
                <a:tab pos="457200" algn="l"/>
              </a:tabLst>
              <a:defRPr/>
            </a:pPr>
            <a:r>
              <a:rPr kumimoji="0" sz="2800" i="0" u="none" strike="noStrike" kern="0" cap="none" spc="0" normalizeH="0" baseline="0" noProof="0" dirty="0">
                <a:ln>
                  <a:noFill/>
                </a:ln>
                <a:effectLst/>
                <a:uLnTx/>
                <a:uFillTx/>
                <a:latin typeface="Corbel" panose="020B0503020204020204" pitchFamily="34" charset="0"/>
                <a:cs typeface="Bookman Old Style"/>
              </a:rPr>
              <a:t>Acts</a:t>
            </a:r>
            <a:r>
              <a:rPr kumimoji="0" sz="2800" i="0" u="none" strike="noStrike" kern="0" cap="none" spc="-34"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Bookman Old Style"/>
              </a:rPr>
              <a:t>17:21</a:t>
            </a:r>
            <a:r>
              <a:rPr kumimoji="0" sz="2800" i="0" u="none" strike="noStrike" kern="0" cap="none" spc="-26"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Arial"/>
              </a:rPr>
              <a:t>–</a:t>
            </a:r>
            <a:r>
              <a:rPr lang="en-US" sz="2800" kern="0" spc="-15" dirty="0">
                <a:latin typeface="Corbel" panose="020B0503020204020204" pitchFamily="34" charset="0"/>
                <a:cs typeface="Arial"/>
              </a:rPr>
              <a:t> “… </a:t>
            </a:r>
            <a:r>
              <a:rPr kumimoji="0" lang="en-US" sz="2800" i="0" u="none" strike="noStrike" kern="0" cap="none" spc="0" normalizeH="0" baseline="0" noProof="0" dirty="0">
                <a:ln>
                  <a:noFill/>
                </a:ln>
                <a:effectLst/>
                <a:uLnTx/>
                <a:uFillTx/>
                <a:latin typeface="Corbel" panose="020B0503020204020204" pitchFamily="34" charset="0"/>
                <a:cs typeface="Arial"/>
              </a:rPr>
              <a:t>spend their time in nothing except telling or hearing something new”</a:t>
            </a:r>
          </a:p>
          <a:p>
            <a:pPr marL="692150" lvl="1" indent="-234950">
              <a:buClr>
                <a:schemeClr val="tx1"/>
              </a:buClr>
              <a:buFont typeface="Arial" panose="020B0604020202020204" pitchFamily="34" charset="0"/>
              <a:buChar char="•"/>
              <a:tabLst>
                <a:tab pos="457200" algn="l"/>
              </a:tabLst>
              <a:defRPr/>
            </a:pPr>
            <a:r>
              <a:rPr lang="en-US" sz="2800" kern="0" dirty="0">
                <a:latin typeface="Corbel" panose="020B0503020204020204" pitchFamily="34" charset="0"/>
                <a:cs typeface="Arial"/>
              </a:rPr>
              <a:t>cf. Colossians 2:8 – “… takes you captive by philosophy …”</a:t>
            </a:r>
            <a:endParaRPr kumimoji="0" sz="2800" i="0" u="none" strike="noStrike" kern="0" cap="none" spc="0" normalizeH="0" baseline="0" noProof="0" dirty="0">
              <a:ln>
                <a:noFill/>
              </a:ln>
              <a:effectLst/>
              <a:uLnTx/>
              <a:uFillTx/>
              <a:latin typeface="Corbel" panose="020B0503020204020204" pitchFamily="34" charset="0"/>
              <a:cs typeface="Arial"/>
            </a:endParaRPr>
          </a:p>
          <a:p>
            <a:pPr marL="234950" marR="99536" lvl="0" indent="-234950" defTabSz="914400" eaLnBrk="1" fontAlgn="auto" latinLnBrk="0" hangingPunct="1">
              <a:spcAft>
                <a:spcPts val="0"/>
              </a:spcAft>
              <a:buClr>
                <a:schemeClr val="tx1"/>
              </a:buClr>
              <a:buSzTx/>
              <a:buFont typeface="Arial" panose="020B0604020202020204" pitchFamily="34" charset="0"/>
              <a:buChar char="•"/>
              <a:tabLst>
                <a:tab pos="457200" algn="l"/>
              </a:tabLst>
              <a:defRPr/>
            </a:pPr>
            <a:r>
              <a:rPr kumimoji="0" sz="2800" i="0" u="none" strike="noStrike" kern="0" cap="none" spc="-116" normalizeH="0" baseline="0" noProof="0" dirty="0">
                <a:ln>
                  <a:noFill/>
                </a:ln>
                <a:effectLst/>
                <a:uLnTx/>
                <a:uFillTx/>
                <a:latin typeface="Corbel" panose="020B0503020204020204" pitchFamily="34" charset="0"/>
                <a:cs typeface="Arial"/>
              </a:rPr>
              <a:t>A</a:t>
            </a:r>
            <a:r>
              <a:rPr kumimoji="0" lang="en-US" sz="2800" i="0" u="none" strike="noStrike" kern="0" cap="none" spc="-116" normalizeH="0" baseline="0" noProof="0" dirty="0">
                <a:ln>
                  <a:noFill/>
                </a:ln>
                <a:effectLst/>
                <a:uLnTx/>
                <a:uFillTx/>
                <a:latin typeface="Corbel" panose="020B0503020204020204" pitchFamily="34" charset="0"/>
                <a:cs typeface="Arial"/>
              </a:rPr>
              <a:t>t</a:t>
            </a:r>
            <a:r>
              <a:rPr kumimoji="0" sz="2800" i="0" u="none" strike="noStrike" kern="0" cap="none" spc="-75"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the</a:t>
            </a:r>
            <a:r>
              <a:rPr kumimoji="0" sz="2800" i="0" u="none" strike="noStrike" kern="0" cap="none" spc="-15" normalizeH="0" baseline="0" noProof="0" dirty="0">
                <a:ln>
                  <a:noFill/>
                </a:ln>
                <a:effectLst/>
                <a:uLnTx/>
                <a:uFillTx/>
                <a:latin typeface="Corbel" panose="020B0503020204020204" pitchFamily="34" charset="0"/>
                <a:cs typeface="Arial"/>
              </a:rPr>
              <a:t> </a:t>
            </a:r>
            <a:r>
              <a:rPr kumimoji="0" lang="en-US" sz="2800" i="0" u="none" strike="noStrike" kern="0" cap="none" spc="0" normalizeH="0" baseline="0" noProof="0" dirty="0">
                <a:ln>
                  <a:noFill/>
                </a:ln>
                <a:effectLst/>
                <a:uLnTx/>
                <a:uFillTx/>
                <a:latin typeface="Corbel" panose="020B0503020204020204" pitchFamily="34" charset="0"/>
                <a:cs typeface="Arial"/>
              </a:rPr>
              <a:t>root</a:t>
            </a:r>
            <a:r>
              <a:rPr kumimoji="0" sz="2800" i="0" u="none" strike="noStrike" kern="0" cap="none" spc="-23"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of</a:t>
            </a:r>
            <a:r>
              <a:rPr kumimoji="0" sz="2800" i="0" u="none" strike="noStrike" kern="0" cap="none" spc="-26"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every</a:t>
            </a:r>
            <a:r>
              <a:rPr kumimoji="0" sz="2800" i="0" u="none" strike="noStrike" kern="0" cap="none" spc="-26"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“new”</a:t>
            </a:r>
            <a:r>
              <a:rPr kumimoji="0" sz="2800" i="0" u="none" strike="noStrike" kern="0" cap="none" spc="-26"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religion</a:t>
            </a:r>
            <a:r>
              <a:rPr kumimoji="0" sz="2800" i="0" u="none" strike="noStrike" kern="0" cap="none" spc="-15"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is</a:t>
            </a:r>
            <a:r>
              <a:rPr kumimoji="0" sz="2800" i="0" u="none" strike="noStrike" kern="0" cap="none" spc="-15" normalizeH="0" baseline="0" noProof="0" dirty="0">
                <a:ln>
                  <a:noFill/>
                </a:ln>
                <a:effectLst/>
                <a:uLnTx/>
                <a:uFillTx/>
                <a:latin typeface="Corbel" panose="020B0503020204020204" pitchFamily="34" charset="0"/>
                <a:cs typeface="Arial"/>
              </a:rPr>
              <a:t> </a:t>
            </a:r>
            <a:r>
              <a:rPr kumimoji="0" sz="2800" i="0" u="none" strike="noStrike" kern="0" cap="none" spc="-19" normalizeH="0" baseline="0" noProof="0" dirty="0">
                <a:ln>
                  <a:noFill/>
                </a:ln>
                <a:effectLst/>
                <a:uLnTx/>
                <a:uFillTx/>
                <a:latin typeface="Corbel" panose="020B0503020204020204" pitchFamily="34" charset="0"/>
                <a:cs typeface="Arial"/>
              </a:rPr>
              <a:t>the </a:t>
            </a:r>
            <a:r>
              <a:rPr kumimoji="0" lang="en-US" sz="2800" i="0" u="none" strike="noStrike" kern="0" cap="none" spc="0" normalizeH="0" baseline="0" noProof="0" dirty="0">
                <a:ln>
                  <a:noFill/>
                </a:ln>
                <a:effectLst/>
                <a:uLnTx/>
                <a:uFillTx/>
                <a:latin typeface="Corbel" panose="020B0503020204020204" pitchFamily="34" charset="0"/>
                <a:cs typeface="Arial"/>
              </a:rPr>
              <a:t>desire</a:t>
            </a:r>
            <a:r>
              <a:rPr kumimoji="0" sz="2800" i="0" u="none" strike="noStrike" kern="0" cap="none" spc="-26"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for</a:t>
            </a:r>
            <a:r>
              <a:rPr kumimoji="0" sz="2800" i="0" u="none" strike="noStrike" kern="0" cap="none" spc="-4"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“a</a:t>
            </a:r>
            <a:r>
              <a:rPr kumimoji="0" sz="2800" i="0" u="none" strike="noStrike" kern="0" cap="none" spc="-26"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new </a:t>
            </a:r>
            <a:r>
              <a:rPr kumimoji="0" sz="2800" i="0" u="none" strike="noStrike" kern="0" cap="none" spc="-8" normalizeH="0" baseline="0" noProof="0" dirty="0">
                <a:ln>
                  <a:noFill/>
                </a:ln>
                <a:effectLst/>
                <a:uLnTx/>
                <a:uFillTx/>
                <a:latin typeface="Corbel" panose="020B0503020204020204" pitchFamily="34" charset="0"/>
                <a:cs typeface="Arial"/>
              </a:rPr>
              <a:t>gospel”</a:t>
            </a:r>
            <a:endParaRPr kumimoji="0" sz="2800" i="0" u="none" strike="noStrike" kern="0" cap="none" spc="0" normalizeH="0" baseline="0" noProof="0" dirty="0">
              <a:ln>
                <a:noFill/>
              </a:ln>
              <a:effectLst/>
              <a:uLnTx/>
              <a:uFillTx/>
              <a:latin typeface="Corbel" panose="020B0503020204020204" pitchFamily="34" charset="0"/>
              <a:cs typeface="Arial"/>
            </a:endParaRPr>
          </a:p>
        </p:txBody>
      </p:sp>
      <p:pic>
        <p:nvPicPr>
          <p:cNvPr id="6" name="Picture 5">
            <a:extLst>
              <a:ext uri="{FF2B5EF4-FFF2-40B4-BE49-F238E27FC236}">
                <a16:creationId xmlns:a16="http://schemas.microsoft.com/office/drawing/2014/main" id="{01992328-3C3C-03B7-7467-E028520D9B85}"/>
              </a:ext>
            </a:extLst>
          </p:cNvPr>
          <p:cNvPicPr>
            <a:picLocks noChangeAspect="1"/>
          </p:cNvPicPr>
          <p:nvPr/>
        </p:nvPicPr>
        <p:blipFill>
          <a:blip r:embed="rId3"/>
          <a:stretch>
            <a:fillRect/>
          </a:stretch>
        </p:blipFill>
        <p:spPr>
          <a:xfrm>
            <a:off x="8013649" y="844875"/>
            <a:ext cx="978408" cy="73579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0" y="857232"/>
            <a:ext cx="8005763" cy="713176"/>
          </a:xfrm>
          <a:prstGeom prst="rect">
            <a:avLst/>
          </a:prstGeom>
          <a:ln w="28575">
            <a:solidFill>
              <a:srgbClr val="C77C0D"/>
            </a:solidFill>
          </a:ln>
        </p:spPr>
        <p:txBody>
          <a:bodyPr vert="horz" wrap="square" lIns="0" tIns="96679" rIns="182880" bIns="0" rtlCol="0">
            <a:spAutoFit/>
          </a:bodyPr>
          <a:lstStyle/>
          <a:p>
            <a:pPr algn="r">
              <a:spcBef>
                <a:spcPts val="761"/>
              </a:spcBef>
            </a:pPr>
            <a:r>
              <a:rPr sz="4000" b="1" dirty="0">
                <a:solidFill>
                  <a:schemeClr val="tx1"/>
                </a:solidFill>
                <a:latin typeface="Corbel" panose="020B0503020204020204" pitchFamily="34" charset="0"/>
              </a:rPr>
              <a:t>Some</a:t>
            </a:r>
            <a:r>
              <a:rPr sz="4000" b="1" spc="-199" dirty="0">
                <a:solidFill>
                  <a:schemeClr val="tx1"/>
                </a:solidFill>
                <a:latin typeface="Corbel" panose="020B0503020204020204" pitchFamily="34" charset="0"/>
              </a:rPr>
              <a:t> </a:t>
            </a:r>
            <a:r>
              <a:rPr sz="4000" b="1" spc="-15" dirty="0">
                <a:solidFill>
                  <a:schemeClr val="tx1"/>
                </a:solidFill>
                <a:latin typeface="Corbel" panose="020B0503020204020204" pitchFamily="34" charset="0"/>
              </a:rPr>
              <a:t>things</a:t>
            </a:r>
            <a:r>
              <a:rPr sz="4000" b="1" spc="-195" dirty="0">
                <a:solidFill>
                  <a:schemeClr val="tx1"/>
                </a:solidFill>
                <a:latin typeface="Corbel" panose="020B0503020204020204" pitchFamily="34" charset="0"/>
              </a:rPr>
              <a:t> </a:t>
            </a:r>
            <a:r>
              <a:rPr sz="4000" b="1" dirty="0">
                <a:solidFill>
                  <a:schemeClr val="tx1"/>
                </a:solidFill>
                <a:latin typeface="Corbel" panose="020B0503020204020204" pitchFamily="34" charset="0"/>
              </a:rPr>
              <a:t>have</a:t>
            </a:r>
            <a:r>
              <a:rPr sz="4000" b="1" spc="-184" dirty="0">
                <a:solidFill>
                  <a:schemeClr val="tx1"/>
                </a:solidFill>
                <a:latin typeface="Corbel" panose="020B0503020204020204" pitchFamily="34" charset="0"/>
              </a:rPr>
              <a:t> </a:t>
            </a:r>
            <a:r>
              <a:rPr sz="4000" b="1" dirty="0">
                <a:solidFill>
                  <a:schemeClr val="tx1"/>
                </a:solidFill>
                <a:latin typeface="Corbel" panose="020B0503020204020204" pitchFamily="34" charset="0"/>
              </a:rPr>
              <a:t>not</a:t>
            </a:r>
            <a:r>
              <a:rPr sz="4000" b="1" spc="-188" dirty="0">
                <a:solidFill>
                  <a:schemeClr val="tx1"/>
                </a:solidFill>
                <a:latin typeface="Corbel" panose="020B0503020204020204" pitchFamily="34" charset="0"/>
              </a:rPr>
              <a:t> </a:t>
            </a:r>
            <a:r>
              <a:rPr sz="4000" b="1" spc="-8" dirty="0">
                <a:solidFill>
                  <a:schemeClr val="tx1"/>
                </a:solidFill>
                <a:latin typeface="Corbel" panose="020B0503020204020204" pitchFamily="34" charset="0"/>
              </a:rPr>
              <a:t>changed</a:t>
            </a:r>
            <a:endParaRPr sz="4000" b="1" dirty="0">
              <a:solidFill>
                <a:schemeClr val="tx1"/>
              </a:solidFill>
              <a:latin typeface="Corbel" panose="020B0503020204020204" pitchFamily="34" charset="0"/>
            </a:endParaRPr>
          </a:p>
        </p:txBody>
      </p:sp>
      <p:sp>
        <p:nvSpPr>
          <p:cNvPr id="4" name="object 4"/>
          <p:cNvSpPr txBox="1"/>
          <p:nvPr/>
        </p:nvSpPr>
        <p:spPr>
          <a:xfrm>
            <a:off x="247650" y="1577149"/>
            <a:ext cx="8034814" cy="3087864"/>
          </a:xfrm>
          <a:prstGeom prst="rect">
            <a:avLst/>
          </a:prstGeom>
        </p:spPr>
        <p:txBody>
          <a:bodyPr vert="horz" wrap="square" lIns="0" tIns="10001" rIns="0" bIns="0" rtlCol="0">
            <a:spAutoFit/>
          </a:bodyPr>
          <a:lstStyle/>
          <a:p>
            <a:pPr marR="0" lvl="0" defTabSz="914400" eaLnBrk="1" fontAlgn="auto" latinLnBrk="0" hangingPunct="1">
              <a:buClr>
                <a:srgbClr val="7B4A3A"/>
              </a:buClr>
              <a:buSzTx/>
              <a:tabLst>
                <a:tab pos="1904524" algn="l"/>
              </a:tabLst>
              <a:defRPr/>
            </a:pPr>
            <a:r>
              <a:rPr kumimoji="0" sz="3200" b="1" i="0" u="none" strike="noStrike" kern="0" cap="none" spc="0" normalizeH="0" baseline="0" noProof="0" dirty="0">
                <a:ln>
                  <a:noFill/>
                </a:ln>
                <a:effectLst/>
                <a:uLnTx/>
                <a:uFillTx/>
                <a:latin typeface="Corbel" panose="020B0503020204020204" pitchFamily="34" charset="0"/>
                <a:cs typeface="Arial"/>
              </a:rPr>
              <a:t>The</a:t>
            </a:r>
            <a:r>
              <a:rPr kumimoji="0" sz="3200" b="1" i="0" u="none" strike="noStrike" kern="0" cap="none" spc="-8" normalizeH="0" baseline="0" noProof="0" dirty="0">
                <a:ln>
                  <a:noFill/>
                </a:ln>
                <a:effectLst/>
                <a:uLnTx/>
                <a:uFillTx/>
                <a:latin typeface="Corbel" panose="020B0503020204020204" pitchFamily="34" charset="0"/>
                <a:cs typeface="Arial"/>
              </a:rPr>
              <a:t> </a:t>
            </a:r>
            <a:r>
              <a:rPr kumimoji="0" sz="3200" b="1" i="0" u="none" strike="noStrike" kern="0" cap="none" spc="0" normalizeH="0" baseline="0" noProof="0" dirty="0">
                <a:ln>
                  <a:noFill/>
                </a:ln>
                <a:effectLst/>
                <a:uLnTx/>
                <a:uFillTx/>
                <a:latin typeface="Corbel" panose="020B0503020204020204" pitchFamily="34" charset="0"/>
                <a:cs typeface="Arial"/>
              </a:rPr>
              <a:t>world</a:t>
            </a:r>
            <a:r>
              <a:rPr kumimoji="0" sz="3200" b="1" i="0" u="none" strike="noStrike" kern="0" cap="none" spc="-30" normalizeH="0" baseline="0" noProof="0" dirty="0">
                <a:ln>
                  <a:noFill/>
                </a:ln>
                <a:effectLst/>
                <a:uLnTx/>
                <a:uFillTx/>
                <a:latin typeface="Corbel" panose="020B0503020204020204" pitchFamily="34" charset="0"/>
                <a:cs typeface="Arial"/>
              </a:rPr>
              <a:t> </a:t>
            </a:r>
            <a:r>
              <a:rPr kumimoji="0" sz="3200" b="1" i="0" u="none" strike="noStrike" kern="0" cap="none" spc="0" normalizeH="0" baseline="0" noProof="0" dirty="0">
                <a:ln>
                  <a:noFill/>
                </a:ln>
                <a:effectLst/>
                <a:uLnTx/>
                <a:uFillTx/>
                <a:latin typeface="Corbel" panose="020B0503020204020204" pitchFamily="34" charset="0"/>
                <a:cs typeface="Arial"/>
              </a:rPr>
              <a:t>has</a:t>
            </a:r>
            <a:r>
              <a:rPr kumimoji="0" sz="3200" b="1" i="0" u="none" strike="noStrike" kern="0" cap="none" spc="-4" normalizeH="0" baseline="0" noProof="0" dirty="0">
                <a:ln>
                  <a:noFill/>
                </a:ln>
                <a:effectLst/>
                <a:uLnTx/>
                <a:uFillTx/>
                <a:latin typeface="Corbel" panose="020B0503020204020204" pitchFamily="34" charset="0"/>
                <a:cs typeface="Arial"/>
              </a:rPr>
              <a:t> </a:t>
            </a:r>
            <a:r>
              <a:rPr kumimoji="0" sz="3200" b="1" i="0" u="none" strike="noStrike" kern="0" cap="none" spc="0" normalizeH="0" baseline="0" noProof="0" dirty="0">
                <a:ln>
                  <a:noFill/>
                </a:ln>
                <a:effectLst/>
                <a:uLnTx/>
                <a:uFillTx/>
                <a:latin typeface="Corbel" panose="020B0503020204020204" pitchFamily="34" charset="0"/>
                <a:cs typeface="Arial"/>
              </a:rPr>
              <a:t>not</a:t>
            </a:r>
            <a:r>
              <a:rPr kumimoji="0" sz="3200" b="1" i="0" u="none" strike="noStrike" kern="0" cap="none" spc="-15" normalizeH="0" baseline="0" noProof="0" dirty="0">
                <a:ln>
                  <a:noFill/>
                </a:ln>
                <a:effectLst/>
                <a:uLnTx/>
                <a:uFillTx/>
                <a:latin typeface="Corbel" panose="020B0503020204020204" pitchFamily="34" charset="0"/>
                <a:cs typeface="Arial"/>
              </a:rPr>
              <a:t> </a:t>
            </a:r>
            <a:r>
              <a:rPr kumimoji="0" sz="3200" b="1" i="0" u="none" strike="noStrike" kern="0" cap="none" spc="-8" normalizeH="0" baseline="0" noProof="0" dirty="0">
                <a:ln>
                  <a:noFill/>
                </a:ln>
                <a:effectLst/>
                <a:uLnTx/>
                <a:uFillTx/>
                <a:latin typeface="Corbel" panose="020B0503020204020204" pitchFamily="34" charset="0"/>
                <a:cs typeface="Arial"/>
              </a:rPr>
              <a:t>changed</a:t>
            </a:r>
            <a:endParaRPr kumimoji="0" sz="2800" b="1" i="0" u="none" strike="noStrike" kern="0" cap="none" spc="0" normalizeH="0" baseline="0" noProof="0" dirty="0">
              <a:ln>
                <a:noFill/>
              </a:ln>
              <a:effectLst/>
              <a:uLnTx/>
              <a:uFillTx/>
              <a:latin typeface="Corbel" panose="020B0503020204020204" pitchFamily="34" charset="0"/>
              <a:cs typeface="Arial"/>
            </a:endParaRPr>
          </a:p>
          <a:p>
            <a:pPr marL="234950" marR="0" lvl="0" indent="-234950" defTabSz="914400" eaLnBrk="1" fontAlgn="auto" latinLnBrk="0" hangingPunct="1">
              <a:buClr>
                <a:schemeClr val="tx1"/>
              </a:buClr>
              <a:buSzTx/>
              <a:buFont typeface="Arial" panose="020B0604020202020204" pitchFamily="34" charset="0"/>
              <a:buChar char="•"/>
              <a:tabLst>
                <a:tab pos="437674" algn="l"/>
              </a:tabLst>
              <a:defRPr/>
            </a:pPr>
            <a:r>
              <a:rPr kumimoji="0" sz="2800" i="0" u="none" strike="noStrike" kern="0" cap="none" spc="0" normalizeH="0" baseline="0" noProof="0" dirty="0">
                <a:ln>
                  <a:noFill/>
                </a:ln>
                <a:effectLst/>
                <a:uLnTx/>
                <a:uFillTx/>
                <a:latin typeface="Corbel" panose="020B0503020204020204" pitchFamily="34" charset="0"/>
                <a:cs typeface="Arial"/>
              </a:rPr>
              <a:t>It</a:t>
            </a:r>
            <a:r>
              <a:rPr kumimoji="0" sz="2800" i="0" u="none" strike="noStrike" kern="0" cap="none" spc="-45"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still</a:t>
            </a:r>
            <a:r>
              <a:rPr kumimoji="0" sz="2800" i="0" u="none" strike="noStrike" kern="0" cap="none" spc="-11"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works</a:t>
            </a:r>
            <a:r>
              <a:rPr kumimoji="0" sz="2800" i="0" u="none" strike="noStrike" kern="0" cap="none" spc="-26" normalizeH="0" baseline="0" noProof="0" dirty="0">
                <a:ln>
                  <a:noFill/>
                </a:ln>
                <a:effectLst/>
                <a:uLnTx/>
                <a:uFillTx/>
                <a:latin typeface="Corbel" panose="020B0503020204020204" pitchFamily="34" charset="0"/>
                <a:cs typeface="Arial"/>
              </a:rPr>
              <a:t> </a:t>
            </a:r>
            <a:r>
              <a:rPr kumimoji="0" lang="en-US" sz="2800" i="0" u="none" strike="noStrike" kern="0" cap="none" spc="-26" normalizeH="0" baseline="0" noProof="0" dirty="0">
                <a:ln>
                  <a:noFill/>
                </a:ln>
                <a:effectLst/>
                <a:uLnTx/>
                <a:uFillTx/>
                <a:latin typeface="Corbel" panose="020B0503020204020204" pitchFamily="34" charset="0"/>
                <a:cs typeface="Arial"/>
              </a:rPr>
              <a:t>the same </a:t>
            </a:r>
            <a:r>
              <a:rPr kumimoji="0" sz="2800" i="0" u="none" strike="noStrike" kern="0" cap="none" spc="0" normalizeH="0" baseline="0" noProof="0" dirty="0">
                <a:ln>
                  <a:noFill/>
                </a:ln>
                <a:effectLst/>
                <a:uLnTx/>
                <a:uFillTx/>
                <a:latin typeface="Corbel" panose="020B0503020204020204" pitchFamily="34" charset="0"/>
                <a:cs typeface="Arial"/>
              </a:rPr>
              <a:t>as</a:t>
            </a:r>
            <a:r>
              <a:rPr kumimoji="0" sz="2800" i="0" u="none" strike="noStrike" kern="0" cap="none" spc="-11" normalizeH="0" baseline="0" noProof="0" dirty="0">
                <a:ln>
                  <a:noFill/>
                </a:ln>
                <a:effectLst/>
                <a:uLnTx/>
                <a:uFillTx/>
                <a:latin typeface="Corbel" panose="020B0503020204020204" pitchFamily="34" charset="0"/>
                <a:cs typeface="Arial"/>
              </a:rPr>
              <a:t> </a:t>
            </a:r>
            <a:r>
              <a:rPr kumimoji="0" lang="en-US" sz="2800" i="0" u="none" strike="noStrike" kern="0" cap="none" spc="0" normalizeH="0" baseline="0" noProof="0" dirty="0">
                <a:ln>
                  <a:noFill/>
                </a:ln>
                <a:effectLst/>
                <a:uLnTx/>
                <a:uFillTx/>
                <a:latin typeface="Corbel" panose="020B0503020204020204" pitchFamily="34" charset="0"/>
                <a:cs typeface="Arial"/>
              </a:rPr>
              <a:t>when God created it</a:t>
            </a:r>
            <a:endParaRPr kumimoji="0" sz="2800" i="0" u="none" strike="noStrike" kern="0" cap="none" spc="0" normalizeH="0" baseline="0" noProof="0" dirty="0">
              <a:ln>
                <a:noFill/>
              </a:ln>
              <a:effectLst/>
              <a:uLnTx/>
              <a:uFillTx/>
              <a:latin typeface="Corbel" panose="020B0503020204020204" pitchFamily="34" charset="0"/>
              <a:cs typeface="Arial"/>
            </a:endParaRPr>
          </a:p>
          <a:p>
            <a:pPr marL="692150" lvl="3" indent="-234950">
              <a:buClr>
                <a:schemeClr val="tx1"/>
              </a:buClr>
              <a:buFont typeface="Arial" panose="020B0604020202020204" pitchFamily="34" charset="0"/>
              <a:buChar char="•"/>
              <a:defRPr/>
            </a:pPr>
            <a:r>
              <a:rPr kumimoji="0" lang="en-US" sz="2800" i="0" u="none" strike="noStrike" kern="0" cap="none" spc="-4" normalizeH="0" baseline="0" noProof="0" dirty="0">
                <a:ln>
                  <a:noFill/>
                </a:ln>
                <a:effectLst/>
                <a:uLnTx/>
                <a:uFillTx/>
                <a:latin typeface="Corbel" panose="020B0503020204020204" pitchFamily="34" charset="0"/>
                <a:cs typeface="Bookman Old Style"/>
              </a:rPr>
              <a:t>Genesis 8:22 – “While the earth remains, seedtime and harvest, cold and heat, summer and winter, day and night, shall not cease”</a:t>
            </a:r>
          </a:p>
          <a:p>
            <a:pPr marL="692150" lvl="3" indent="-234950">
              <a:buClr>
                <a:schemeClr val="tx1"/>
              </a:buClr>
              <a:buFont typeface="Arial" panose="020B0604020202020204" pitchFamily="34" charset="0"/>
              <a:buChar char="•"/>
              <a:defRPr/>
            </a:pPr>
            <a:r>
              <a:rPr kumimoji="0" lang="en-US" sz="2800" i="0" u="none" strike="noStrike" kern="0" cap="none" spc="-4" normalizeH="0" baseline="0" noProof="0" dirty="0">
                <a:ln>
                  <a:noFill/>
                </a:ln>
                <a:effectLst/>
                <a:uLnTx/>
                <a:uFillTx/>
                <a:latin typeface="Corbel" panose="020B0503020204020204" pitchFamily="34" charset="0"/>
                <a:cs typeface="Bookman Old Style"/>
              </a:rPr>
              <a:t>cf. II</a:t>
            </a:r>
            <a:r>
              <a:rPr kumimoji="0" sz="2800" i="0" u="none" strike="noStrike" kern="0" cap="none" spc="-4"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Bookman Old Style"/>
              </a:rPr>
              <a:t>Peter</a:t>
            </a:r>
            <a:r>
              <a:rPr kumimoji="0" sz="2800" i="0" u="none" strike="noStrike" kern="0" cap="none" spc="-11" normalizeH="0" baseline="0" noProof="0" dirty="0">
                <a:ln>
                  <a:noFill/>
                </a:ln>
                <a:effectLst/>
                <a:uLnTx/>
                <a:uFillTx/>
                <a:latin typeface="Corbel" panose="020B0503020204020204" pitchFamily="34" charset="0"/>
                <a:cs typeface="Bookman Old Style"/>
              </a:rPr>
              <a:t> </a:t>
            </a:r>
            <a:r>
              <a:rPr kumimoji="0" sz="2800" i="0" u="none" strike="noStrike" kern="0" cap="none" spc="-8" normalizeH="0" baseline="0" noProof="0" dirty="0">
                <a:ln>
                  <a:noFill/>
                </a:ln>
                <a:effectLst/>
                <a:uLnTx/>
                <a:uFillTx/>
                <a:latin typeface="Corbel" panose="020B0503020204020204" pitchFamily="34" charset="0"/>
                <a:cs typeface="Bookman Old Style"/>
              </a:rPr>
              <a:t>3:4-</a:t>
            </a:r>
            <a:r>
              <a:rPr kumimoji="0" sz="2800" i="0" u="none" strike="noStrike" kern="0" cap="none" spc="0" normalizeH="0" baseline="0" noProof="0" dirty="0">
                <a:ln>
                  <a:noFill/>
                </a:ln>
                <a:effectLst/>
                <a:uLnTx/>
                <a:uFillTx/>
                <a:latin typeface="Corbel" panose="020B0503020204020204" pitchFamily="34" charset="0"/>
                <a:cs typeface="Bookman Old Style"/>
              </a:rPr>
              <a:t>7</a:t>
            </a:r>
            <a:r>
              <a:rPr kumimoji="0" sz="2800" i="0" u="none" strike="noStrike" kern="0" cap="none" spc="-11"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Arial"/>
              </a:rPr>
              <a:t>–</a:t>
            </a:r>
            <a:r>
              <a:rPr lang="en-US" sz="2800" kern="0" spc="-19" dirty="0">
                <a:latin typeface="Corbel" panose="020B0503020204020204" pitchFamily="34" charset="0"/>
                <a:cs typeface="Arial"/>
              </a:rPr>
              <a:t> “</a:t>
            </a:r>
            <a:r>
              <a:rPr kumimoji="0" lang="en-US" sz="2800" i="0" u="none" strike="noStrike" kern="0" cap="none" spc="0" normalizeH="0" baseline="0" noProof="0" dirty="0">
                <a:ln>
                  <a:noFill/>
                </a:ln>
                <a:effectLst/>
                <a:uLnTx/>
                <a:uFillTx/>
                <a:latin typeface="Corbel" panose="020B0503020204020204" pitchFamily="34" charset="0"/>
                <a:cs typeface="Arial"/>
              </a:rPr>
              <a:t>all things are continuing as they were from the beginning of creation”</a:t>
            </a:r>
            <a:endParaRPr kumimoji="0" sz="2800" i="0" u="none" strike="noStrike" kern="0" cap="none" spc="0" normalizeH="0" baseline="0" noProof="0" dirty="0">
              <a:ln>
                <a:noFill/>
              </a:ln>
              <a:effectLst/>
              <a:uLnTx/>
              <a:uFillTx/>
              <a:latin typeface="Corbel" panose="020B0503020204020204" pitchFamily="34" charset="0"/>
              <a:cs typeface="Arial"/>
            </a:endParaRPr>
          </a:p>
        </p:txBody>
      </p:sp>
      <p:pic>
        <p:nvPicPr>
          <p:cNvPr id="5" name="Picture 4">
            <a:extLst>
              <a:ext uri="{FF2B5EF4-FFF2-40B4-BE49-F238E27FC236}">
                <a16:creationId xmlns:a16="http://schemas.microsoft.com/office/drawing/2014/main" id="{7F244C96-DD44-E37E-5B50-1FBEA48164D3}"/>
              </a:ext>
            </a:extLst>
          </p:cNvPr>
          <p:cNvPicPr>
            <a:picLocks noChangeAspect="1"/>
          </p:cNvPicPr>
          <p:nvPr/>
        </p:nvPicPr>
        <p:blipFill>
          <a:blip r:embed="rId3"/>
          <a:stretch>
            <a:fillRect/>
          </a:stretch>
        </p:blipFill>
        <p:spPr>
          <a:xfrm>
            <a:off x="8013649" y="844875"/>
            <a:ext cx="978408" cy="73579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0" y="857232"/>
            <a:ext cx="8005763" cy="713176"/>
          </a:xfrm>
          <a:prstGeom prst="rect">
            <a:avLst/>
          </a:prstGeom>
          <a:ln w="28575">
            <a:solidFill>
              <a:srgbClr val="C77C0D"/>
            </a:solidFill>
          </a:ln>
        </p:spPr>
        <p:txBody>
          <a:bodyPr vert="horz" wrap="square" lIns="0" tIns="96679" rIns="182880" bIns="0" rtlCol="0">
            <a:spAutoFit/>
          </a:bodyPr>
          <a:lstStyle/>
          <a:p>
            <a:pPr algn="r">
              <a:spcBef>
                <a:spcPts val="761"/>
              </a:spcBef>
            </a:pPr>
            <a:r>
              <a:rPr sz="4000" b="1" dirty="0">
                <a:solidFill>
                  <a:srgbClr val="000000"/>
                </a:solidFill>
                <a:latin typeface="Corbel" panose="020B0503020204020204" pitchFamily="34" charset="0"/>
              </a:rPr>
              <a:t>Some</a:t>
            </a:r>
            <a:r>
              <a:rPr sz="4000" b="1" spc="-199" dirty="0">
                <a:solidFill>
                  <a:srgbClr val="000000"/>
                </a:solidFill>
                <a:latin typeface="Corbel" panose="020B0503020204020204" pitchFamily="34" charset="0"/>
              </a:rPr>
              <a:t> </a:t>
            </a:r>
            <a:r>
              <a:rPr sz="4000" b="1" spc="-15" dirty="0">
                <a:solidFill>
                  <a:srgbClr val="000000"/>
                </a:solidFill>
                <a:latin typeface="Corbel" panose="020B0503020204020204" pitchFamily="34" charset="0"/>
              </a:rPr>
              <a:t>things</a:t>
            </a:r>
            <a:r>
              <a:rPr sz="4000" b="1" spc="-195" dirty="0">
                <a:solidFill>
                  <a:srgbClr val="000000"/>
                </a:solidFill>
                <a:latin typeface="Corbel" panose="020B0503020204020204" pitchFamily="34" charset="0"/>
              </a:rPr>
              <a:t> </a:t>
            </a:r>
            <a:r>
              <a:rPr sz="4000" b="1" dirty="0">
                <a:solidFill>
                  <a:srgbClr val="000000"/>
                </a:solidFill>
                <a:latin typeface="Corbel" panose="020B0503020204020204" pitchFamily="34" charset="0"/>
              </a:rPr>
              <a:t>have</a:t>
            </a:r>
            <a:r>
              <a:rPr sz="4000" b="1" spc="-184" dirty="0">
                <a:solidFill>
                  <a:srgbClr val="000000"/>
                </a:solidFill>
                <a:latin typeface="Corbel" panose="020B0503020204020204" pitchFamily="34" charset="0"/>
              </a:rPr>
              <a:t> </a:t>
            </a:r>
            <a:r>
              <a:rPr sz="4000" b="1" dirty="0">
                <a:solidFill>
                  <a:srgbClr val="000000"/>
                </a:solidFill>
                <a:latin typeface="Corbel" panose="020B0503020204020204" pitchFamily="34" charset="0"/>
              </a:rPr>
              <a:t>not</a:t>
            </a:r>
            <a:r>
              <a:rPr sz="4000" b="1" spc="-188" dirty="0">
                <a:solidFill>
                  <a:srgbClr val="000000"/>
                </a:solidFill>
                <a:latin typeface="Corbel" panose="020B0503020204020204" pitchFamily="34" charset="0"/>
              </a:rPr>
              <a:t> </a:t>
            </a:r>
            <a:r>
              <a:rPr sz="4000" b="1" spc="-8" dirty="0">
                <a:solidFill>
                  <a:srgbClr val="000000"/>
                </a:solidFill>
                <a:latin typeface="Corbel" panose="020B0503020204020204" pitchFamily="34" charset="0"/>
              </a:rPr>
              <a:t>changed</a:t>
            </a:r>
            <a:endParaRPr sz="4000" b="1" dirty="0">
              <a:latin typeface="Corbel" panose="020B0503020204020204" pitchFamily="34" charset="0"/>
            </a:endParaRPr>
          </a:p>
        </p:txBody>
      </p:sp>
      <p:sp>
        <p:nvSpPr>
          <p:cNvPr id="4" name="object 4"/>
          <p:cNvSpPr txBox="1"/>
          <p:nvPr/>
        </p:nvSpPr>
        <p:spPr>
          <a:xfrm>
            <a:off x="228599" y="1581722"/>
            <a:ext cx="8272849" cy="4811413"/>
          </a:xfrm>
          <a:prstGeom prst="rect">
            <a:avLst/>
          </a:prstGeom>
        </p:spPr>
        <p:txBody>
          <a:bodyPr vert="horz" wrap="square" lIns="0" tIns="10001" rIns="0" bIns="0" rtlCol="0">
            <a:spAutoFit/>
          </a:bodyPr>
          <a:lstStyle/>
          <a:p>
            <a:pPr marR="0" lvl="0" defTabSz="914400" eaLnBrk="1" fontAlgn="auto" latinLnBrk="0" hangingPunct="1">
              <a:spcAft>
                <a:spcPts val="0"/>
              </a:spcAft>
              <a:buClr>
                <a:schemeClr val="tx1"/>
              </a:buClr>
              <a:buSzTx/>
              <a:tabLst>
                <a:tab pos="914400" algn="l"/>
              </a:tabLst>
              <a:defRPr/>
            </a:pPr>
            <a:r>
              <a:rPr kumimoji="0" sz="3200" b="1" i="0" u="none" strike="noStrike" kern="0" cap="none" spc="0" normalizeH="0" baseline="0" noProof="0" dirty="0">
                <a:ln>
                  <a:noFill/>
                </a:ln>
                <a:effectLst/>
                <a:uLnTx/>
                <a:uFillTx/>
                <a:latin typeface="Corbel" panose="020B0503020204020204" pitchFamily="34" charset="0"/>
                <a:cs typeface="Arial"/>
              </a:rPr>
              <a:t>The</a:t>
            </a:r>
            <a:r>
              <a:rPr kumimoji="0" sz="3200" b="1" i="0" u="none" strike="noStrike" kern="0" cap="none" spc="-23" normalizeH="0" baseline="0" noProof="0" dirty="0">
                <a:ln>
                  <a:noFill/>
                </a:ln>
                <a:effectLst/>
                <a:uLnTx/>
                <a:uFillTx/>
                <a:latin typeface="Corbel" panose="020B0503020204020204" pitchFamily="34" charset="0"/>
                <a:cs typeface="Arial"/>
              </a:rPr>
              <a:t> </a:t>
            </a:r>
            <a:r>
              <a:rPr kumimoji="0" sz="3200" b="1" i="0" u="none" strike="noStrike" kern="0" cap="none" spc="0" normalizeH="0" baseline="0" noProof="0" dirty="0">
                <a:ln>
                  <a:noFill/>
                </a:ln>
                <a:effectLst/>
                <a:uLnTx/>
                <a:uFillTx/>
                <a:latin typeface="Corbel" panose="020B0503020204020204" pitchFamily="34" charset="0"/>
                <a:cs typeface="Arial"/>
              </a:rPr>
              <a:t>nature</a:t>
            </a:r>
            <a:r>
              <a:rPr kumimoji="0" sz="3200" b="1" i="0" u="none" strike="noStrike" kern="0" cap="none" spc="-8" normalizeH="0" baseline="0" noProof="0" dirty="0">
                <a:ln>
                  <a:noFill/>
                </a:ln>
                <a:effectLst/>
                <a:uLnTx/>
                <a:uFillTx/>
                <a:latin typeface="Corbel" panose="020B0503020204020204" pitchFamily="34" charset="0"/>
                <a:cs typeface="Arial"/>
              </a:rPr>
              <a:t> </a:t>
            </a:r>
            <a:r>
              <a:rPr kumimoji="0" sz="3200" b="1" i="0" u="none" strike="noStrike" kern="0" cap="none" spc="0" normalizeH="0" baseline="0" noProof="0" dirty="0">
                <a:ln>
                  <a:noFill/>
                </a:ln>
                <a:effectLst/>
                <a:uLnTx/>
                <a:uFillTx/>
                <a:latin typeface="Corbel" panose="020B0503020204020204" pitchFamily="34" charset="0"/>
                <a:cs typeface="Arial"/>
              </a:rPr>
              <a:t>of</a:t>
            </a:r>
            <a:r>
              <a:rPr kumimoji="0" sz="3200" b="1" i="0" u="none" strike="noStrike" kern="0" cap="none" spc="-11" normalizeH="0" baseline="0" noProof="0" dirty="0">
                <a:ln>
                  <a:noFill/>
                </a:ln>
                <a:effectLst/>
                <a:uLnTx/>
                <a:uFillTx/>
                <a:latin typeface="Corbel" panose="020B0503020204020204" pitchFamily="34" charset="0"/>
                <a:cs typeface="Arial"/>
              </a:rPr>
              <a:t> </a:t>
            </a:r>
            <a:r>
              <a:rPr kumimoji="0" sz="3200" b="1" i="0" u="none" strike="noStrike" kern="0" cap="none" spc="0" normalizeH="0" baseline="0" noProof="0" dirty="0">
                <a:ln>
                  <a:noFill/>
                </a:ln>
                <a:effectLst/>
                <a:uLnTx/>
                <a:uFillTx/>
                <a:latin typeface="Corbel" panose="020B0503020204020204" pitchFamily="34" charset="0"/>
                <a:cs typeface="Arial"/>
              </a:rPr>
              <a:t>man</a:t>
            </a:r>
            <a:r>
              <a:rPr kumimoji="0" sz="3200" b="1" i="0" u="none" strike="noStrike" kern="0" cap="none" spc="-15" normalizeH="0" baseline="0" noProof="0" dirty="0">
                <a:ln>
                  <a:noFill/>
                </a:ln>
                <a:effectLst/>
                <a:uLnTx/>
                <a:uFillTx/>
                <a:latin typeface="Corbel" panose="020B0503020204020204" pitchFamily="34" charset="0"/>
                <a:cs typeface="Arial"/>
              </a:rPr>
              <a:t> </a:t>
            </a:r>
            <a:r>
              <a:rPr kumimoji="0" sz="3200" b="1" i="0" u="none" strike="noStrike" kern="0" cap="none" spc="0" normalizeH="0" baseline="0" noProof="0" dirty="0">
                <a:ln>
                  <a:noFill/>
                </a:ln>
                <a:effectLst/>
                <a:uLnTx/>
                <a:uFillTx/>
                <a:latin typeface="Corbel" panose="020B0503020204020204" pitchFamily="34" charset="0"/>
                <a:cs typeface="Arial"/>
              </a:rPr>
              <a:t>has not</a:t>
            </a:r>
            <a:r>
              <a:rPr kumimoji="0" sz="3200" b="1" i="0" u="none" strike="noStrike" kern="0" cap="none" spc="-19" normalizeH="0" baseline="0" noProof="0" dirty="0">
                <a:ln>
                  <a:noFill/>
                </a:ln>
                <a:effectLst/>
                <a:uLnTx/>
                <a:uFillTx/>
                <a:latin typeface="Corbel" panose="020B0503020204020204" pitchFamily="34" charset="0"/>
                <a:cs typeface="Arial"/>
              </a:rPr>
              <a:t> </a:t>
            </a:r>
            <a:r>
              <a:rPr kumimoji="0" sz="3200" b="1" i="0" u="none" strike="noStrike" kern="0" cap="none" spc="-8" normalizeH="0" baseline="0" noProof="0" dirty="0">
                <a:ln>
                  <a:noFill/>
                </a:ln>
                <a:effectLst/>
                <a:uLnTx/>
                <a:uFillTx/>
                <a:latin typeface="Corbel" panose="020B0503020204020204" pitchFamily="34" charset="0"/>
                <a:cs typeface="Arial"/>
              </a:rPr>
              <a:t>changed</a:t>
            </a:r>
            <a:endParaRPr kumimoji="0" sz="2800" b="1" i="0" u="none" strike="noStrike" kern="0" cap="none" spc="0" normalizeH="0" baseline="0" noProof="0" dirty="0">
              <a:ln>
                <a:noFill/>
              </a:ln>
              <a:effectLst/>
              <a:uLnTx/>
              <a:uFillTx/>
              <a:latin typeface="Corbel" panose="020B0503020204020204" pitchFamily="34" charset="0"/>
              <a:cs typeface="Arial"/>
            </a:endParaRPr>
          </a:p>
          <a:p>
            <a:pPr marL="692150" marR="76200" lvl="1" indent="-234950">
              <a:buClr>
                <a:schemeClr val="tx1"/>
              </a:buClr>
              <a:buFont typeface="Arial" panose="020B0604020202020204" pitchFamily="34" charset="0"/>
              <a:buChar char="•"/>
              <a:tabLst>
                <a:tab pos="457200" algn="l"/>
              </a:tabLst>
              <a:defRPr/>
            </a:pPr>
            <a:r>
              <a:rPr kumimoji="0" sz="2800" i="0" u="none" strike="noStrike" kern="0" cap="none" spc="0" normalizeH="0" baseline="0" noProof="0" dirty="0">
                <a:ln>
                  <a:noFill/>
                </a:ln>
                <a:effectLst/>
                <a:uLnTx/>
                <a:uFillTx/>
                <a:latin typeface="Corbel" panose="020B0503020204020204" pitchFamily="34" charset="0"/>
                <a:cs typeface="Bookman Old Style"/>
              </a:rPr>
              <a:t>Genesis</a:t>
            </a:r>
            <a:r>
              <a:rPr kumimoji="0" sz="2800" i="0" u="none" strike="noStrike" kern="0" cap="none" spc="-53" normalizeH="0" baseline="0" noProof="0" dirty="0">
                <a:ln>
                  <a:noFill/>
                </a:ln>
                <a:effectLst/>
                <a:uLnTx/>
                <a:uFillTx/>
                <a:latin typeface="Corbel" panose="020B0503020204020204" pitchFamily="34" charset="0"/>
                <a:cs typeface="Bookman Old Style"/>
              </a:rPr>
              <a:t> </a:t>
            </a:r>
            <a:r>
              <a:rPr kumimoji="0" sz="2800" i="0" u="none" strike="noStrike" kern="0" cap="none" spc="-8" normalizeH="0" baseline="0" noProof="0" dirty="0">
                <a:ln>
                  <a:noFill/>
                </a:ln>
                <a:effectLst/>
                <a:uLnTx/>
                <a:uFillTx/>
                <a:latin typeface="Corbel" panose="020B0503020204020204" pitchFamily="34" charset="0"/>
                <a:cs typeface="Bookman Old Style"/>
              </a:rPr>
              <a:t>1:26-</a:t>
            </a:r>
            <a:r>
              <a:rPr kumimoji="0" sz="2800" i="0" u="none" strike="noStrike" kern="0" cap="none" spc="0" normalizeH="0" baseline="0" noProof="0" dirty="0">
                <a:ln>
                  <a:noFill/>
                </a:ln>
                <a:effectLst/>
                <a:uLnTx/>
                <a:uFillTx/>
                <a:latin typeface="Corbel" panose="020B0503020204020204" pitchFamily="34" charset="0"/>
                <a:cs typeface="Bookman Old Style"/>
              </a:rPr>
              <a:t>27</a:t>
            </a:r>
            <a:r>
              <a:rPr kumimoji="0" lang="en-US" sz="2800" i="0" u="none" strike="noStrike" kern="0" cap="none" spc="0" normalizeH="0" baseline="0" noProof="0" dirty="0">
                <a:ln>
                  <a:noFill/>
                </a:ln>
                <a:effectLst/>
                <a:uLnTx/>
                <a:uFillTx/>
                <a:latin typeface="Corbel" panose="020B0503020204020204" pitchFamily="34" charset="0"/>
                <a:cs typeface="Bookman Old Style"/>
              </a:rPr>
              <a:t> – “… </a:t>
            </a:r>
            <a:r>
              <a:rPr kumimoji="0" lang="en-US" sz="2800" i="0" u="none" strike="noStrike" kern="0" cap="none" spc="0" normalizeH="0" baseline="0" noProof="0" dirty="0">
                <a:ln>
                  <a:noFill/>
                </a:ln>
                <a:effectLst/>
                <a:uLnTx/>
                <a:uFillTx/>
                <a:latin typeface="Corbel" panose="020B0503020204020204" pitchFamily="34" charset="0"/>
                <a:cs typeface="Arial"/>
              </a:rPr>
              <a:t>God created man in his own image”</a:t>
            </a:r>
            <a:endParaRPr kumimoji="0" sz="2800" i="0" u="none" strike="noStrike" kern="0" cap="none" spc="0" normalizeH="0" baseline="0" noProof="0" dirty="0">
              <a:ln>
                <a:noFill/>
              </a:ln>
              <a:effectLst/>
              <a:uLnTx/>
              <a:uFillTx/>
              <a:latin typeface="Corbel" panose="020B0503020204020204" pitchFamily="34" charset="0"/>
              <a:cs typeface="Arial"/>
            </a:endParaRPr>
          </a:p>
          <a:p>
            <a:pPr marL="234950" marR="3810" lvl="0" indent="-234950" defTabSz="914400" eaLnBrk="1" fontAlgn="auto" latinLnBrk="0" hangingPunct="1">
              <a:spcAft>
                <a:spcPts val="0"/>
              </a:spcAft>
              <a:buClr>
                <a:schemeClr val="tx1"/>
              </a:buClr>
              <a:buSzTx/>
              <a:buFont typeface="Arial" panose="020B0604020202020204" pitchFamily="34" charset="0"/>
              <a:buChar char="•"/>
              <a:tabLst>
                <a:tab pos="457200" algn="l"/>
              </a:tabLst>
              <a:defRPr/>
            </a:pPr>
            <a:r>
              <a:rPr kumimoji="0" lang="en-US" sz="2800" i="0" u="none" strike="noStrike" kern="0" cap="none" spc="0" normalizeH="0" baseline="0" noProof="0" dirty="0">
                <a:ln>
                  <a:noFill/>
                </a:ln>
                <a:effectLst/>
                <a:uLnTx/>
                <a:uFillTx/>
                <a:latin typeface="Corbel" panose="020B0503020204020204" pitchFamily="34" charset="0"/>
                <a:cs typeface="Arial"/>
              </a:rPr>
              <a:t>Though the Earth has been around for many thousands of years, </a:t>
            </a:r>
            <a:r>
              <a:rPr kumimoji="0" sz="2800" i="0" u="none" strike="noStrike" kern="0" cap="none" spc="0" normalizeH="0" baseline="0" noProof="0" dirty="0">
                <a:ln>
                  <a:noFill/>
                </a:ln>
                <a:effectLst/>
                <a:uLnTx/>
                <a:uFillTx/>
                <a:latin typeface="Corbel" panose="020B0503020204020204" pitchFamily="34" charset="0"/>
                <a:cs typeface="Arial"/>
              </a:rPr>
              <a:t>the</a:t>
            </a:r>
            <a:r>
              <a:rPr kumimoji="0" sz="2800" i="0" u="none" strike="noStrike" kern="0" cap="none" spc="-26"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nature</a:t>
            </a:r>
            <a:r>
              <a:rPr kumimoji="0" sz="2800" i="0" u="none" strike="noStrike" kern="0" cap="none" spc="-30"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of</a:t>
            </a:r>
            <a:r>
              <a:rPr kumimoji="0" sz="2800" i="0" u="none" strike="noStrike" kern="0" cap="none" spc="-34"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man</a:t>
            </a:r>
            <a:r>
              <a:rPr kumimoji="0" sz="2800" i="0" u="none" strike="noStrike" kern="0" cap="none" spc="-34"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remains</a:t>
            </a:r>
            <a:r>
              <a:rPr kumimoji="0" sz="2800" i="0" u="none" strike="noStrike" kern="0" cap="none" spc="-34"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the</a:t>
            </a:r>
            <a:r>
              <a:rPr kumimoji="0" sz="2800" i="0" u="none" strike="noStrike" kern="0" cap="none" spc="-34" normalizeH="0" baseline="0" noProof="0" dirty="0">
                <a:ln>
                  <a:noFill/>
                </a:ln>
                <a:effectLst/>
                <a:uLnTx/>
                <a:uFillTx/>
                <a:latin typeface="Corbel" panose="020B0503020204020204" pitchFamily="34" charset="0"/>
                <a:cs typeface="Arial"/>
              </a:rPr>
              <a:t> </a:t>
            </a:r>
            <a:r>
              <a:rPr kumimoji="0" sz="2800" i="0" u="none" strike="noStrike" kern="0" cap="none" spc="-8" normalizeH="0" baseline="0" noProof="0" dirty="0">
                <a:ln>
                  <a:noFill/>
                </a:ln>
                <a:effectLst/>
                <a:uLnTx/>
                <a:uFillTx/>
                <a:latin typeface="Corbel" panose="020B0503020204020204" pitchFamily="34" charset="0"/>
                <a:cs typeface="Arial"/>
              </a:rPr>
              <a:t>same</a:t>
            </a:r>
            <a:endParaRPr kumimoji="0" sz="2800" i="0" u="none" strike="noStrike" kern="0" cap="none" spc="0" normalizeH="0" baseline="0" noProof="0" dirty="0">
              <a:ln>
                <a:noFill/>
              </a:ln>
              <a:effectLst/>
              <a:uLnTx/>
              <a:uFillTx/>
              <a:latin typeface="Corbel" panose="020B0503020204020204" pitchFamily="34" charset="0"/>
              <a:cs typeface="Arial"/>
            </a:endParaRPr>
          </a:p>
          <a:p>
            <a:pPr marL="692150" lvl="1" indent="-234950">
              <a:buClr>
                <a:schemeClr val="tx1"/>
              </a:buClr>
              <a:buFont typeface="Arial" panose="020B0604020202020204" pitchFamily="34" charset="0"/>
              <a:buChar char="•"/>
              <a:tabLst>
                <a:tab pos="457200" algn="l"/>
              </a:tabLst>
              <a:defRPr/>
            </a:pPr>
            <a:r>
              <a:rPr kumimoji="0" sz="2800" i="0" u="none" strike="noStrike" kern="0" cap="none" spc="0" normalizeH="0" baseline="0" noProof="0" dirty="0">
                <a:ln>
                  <a:noFill/>
                </a:ln>
                <a:effectLst/>
                <a:uLnTx/>
                <a:uFillTx/>
                <a:latin typeface="Corbel" panose="020B0503020204020204" pitchFamily="34" charset="0"/>
                <a:cs typeface="Arial"/>
              </a:rPr>
              <a:t>We</a:t>
            </a:r>
            <a:r>
              <a:rPr kumimoji="0" sz="2800" i="0" u="none" strike="noStrike" kern="0" cap="none" spc="-38"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need</a:t>
            </a:r>
            <a:r>
              <a:rPr kumimoji="0" sz="2800" i="0" u="none" strike="noStrike" kern="0" cap="none" spc="-15"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the</a:t>
            </a:r>
            <a:r>
              <a:rPr kumimoji="0" sz="2800" i="0" u="none" strike="noStrike" kern="0" cap="none" spc="-23"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same</a:t>
            </a:r>
            <a:r>
              <a:rPr kumimoji="0" sz="2800" i="0" u="none" strike="noStrike" kern="0" cap="none" spc="-23"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essentials</a:t>
            </a:r>
            <a:r>
              <a:rPr kumimoji="0" sz="2800" i="0" u="none" strike="noStrike" kern="0" cap="none" spc="-23"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to</a:t>
            </a:r>
            <a:r>
              <a:rPr kumimoji="0" sz="2800" i="0" u="none" strike="noStrike" kern="0" cap="none" spc="-23" normalizeH="0" baseline="0" noProof="0" dirty="0">
                <a:ln>
                  <a:noFill/>
                </a:ln>
                <a:effectLst/>
                <a:uLnTx/>
                <a:uFillTx/>
                <a:latin typeface="Corbel" panose="020B0503020204020204" pitchFamily="34" charset="0"/>
                <a:cs typeface="Arial"/>
              </a:rPr>
              <a:t> </a:t>
            </a:r>
            <a:r>
              <a:rPr kumimoji="0" sz="2800" i="0" u="none" strike="noStrike" kern="0" cap="none" spc="-8" normalizeH="0" baseline="0" noProof="0" dirty="0">
                <a:ln>
                  <a:noFill/>
                </a:ln>
                <a:effectLst/>
                <a:uLnTx/>
                <a:uFillTx/>
                <a:latin typeface="Corbel" panose="020B0503020204020204" pitchFamily="34" charset="0"/>
                <a:cs typeface="Arial"/>
              </a:rPr>
              <a:t>survive.</a:t>
            </a:r>
            <a:endParaRPr kumimoji="0" sz="2800" i="0" u="none" strike="noStrike" kern="0" cap="none" spc="0" normalizeH="0" baseline="0" noProof="0" dirty="0">
              <a:ln>
                <a:noFill/>
              </a:ln>
              <a:effectLst/>
              <a:uLnTx/>
              <a:uFillTx/>
              <a:latin typeface="Corbel" panose="020B0503020204020204" pitchFamily="34" charset="0"/>
              <a:cs typeface="Arial"/>
            </a:endParaRPr>
          </a:p>
          <a:p>
            <a:pPr marL="692150" marR="210503" lvl="1" indent="-234950">
              <a:buClr>
                <a:schemeClr val="tx1"/>
              </a:buClr>
              <a:buFont typeface="Arial" panose="020B0604020202020204" pitchFamily="34" charset="0"/>
              <a:buChar char="•"/>
              <a:tabLst>
                <a:tab pos="457200" algn="l"/>
              </a:tabLst>
              <a:defRPr/>
            </a:pPr>
            <a:r>
              <a:rPr kumimoji="0" lang="en-US" sz="2800" i="0" u="none" strike="noStrike" kern="0" cap="none" spc="0" normalizeH="0" baseline="0" noProof="0" dirty="0">
                <a:ln>
                  <a:noFill/>
                </a:ln>
                <a:effectLst/>
                <a:uLnTx/>
                <a:uFillTx/>
                <a:latin typeface="Corbel" panose="020B0503020204020204" pitchFamily="34" charset="0"/>
                <a:cs typeface="Arial"/>
              </a:rPr>
              <a:t>And we</a:t>
            </a:r>
            <a:r>
              <a:rPr kumimoji="0" sz="2800" i="0" u="none" strike="noStrike" kern="0" cap="none" spc="-19"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still</a:t>
            </a:r>
            <a:r>
              <a:rPr kumimoji="0" sz="2800" i="0" u="none" strike="noStrike" kern="0" cap="none" spc="-23"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struggle</a:t>
            </a:r>
            <a:r>
              <a:rPr kumimoji="0" sz="2800" i="0" u="none" strike="noStrike" kern="0" cap="none" spc="-8"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with</a:t>
            </a:r>
            <a:r>
              <a:rPr kumimoji="0" sz="2800" i="0" u="none" strike="noStrike" kern="0" cap="none" spc="-19"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the</a:t>
            </a:r>
            <a:r>
              <a:rPr kumimoji="0" sz="2800" i="0" u="none" strike="noStrike" kern="0" cap="none" spc="-19" normalizeH="0" baseline="0" noProof="0" dirty="0">
                <a:ln>
                  <a:noFill/>
                </a:ln>
                <a:effectLst/>
                <a:uLnTx/>
                <a:uFillTx/>
                <a:latin typeface="Corbel" panose="020B0503020204020204" pitchFamily="34" charset="0"/>
                <a:cs typeface="Arial"/>
              </a:rPr>
              <a:t> </a:t>
            </a:r>
            <a:r>
              <a:rPr kumimoji="0" sz="2800" i="0" u="none" strike="noStrike" kern="0" cap="none" spc="-15" normalizeH="0" baseline="0" noProof="0" dirty="0">
                <a:ln>
                  <a:noFill/>
                </a:ln>
                <a:effectLst/>
                <a:uLnTx/>
                <a:uFillTx/>
                <a:latin typeface="Corbel" panose="020B0503020204020204" pitchFamily="34" charset="0"/>
                <a:cs typeface="Arial"/>
              </a:rPr>
              <a:t>same </a:t>
            </a:r>
            <a:r>
              <a:rPr kumimoji="0" sz="2800" i="0" u="none" strike="noStrike" kern="0" cap="none" spc="0" normalizeH="0" baseline="0" noProof="0" dirty="0">
                <a:ln>
                  <a:noFill/>
                </a:ln>
                <a:effectLst/>
                <a:uLnTx/>
                <a:uFillTx/>
                <a:latin typeface="Corbel" panose="020B0503020204020204" pitchFamily="34" charset="0"/>
                <a:cs typeface="Arial"/>
              </a:rPr>
              <a:t>problems</a:t>
            </a:r>
            <a:r>
              <a:rPr kumimoji="0" sz="2800" i="0" u="none" strike="noStrike" kern="0" cap="none" spc="-11"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 emotions,</a:t>
            </a:r>
            <a:r>
              <a:rPr kumimoji="0" sz="2800" i="0" u="none" strike="noStrike" kern="0" cap="none" spc="4"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lusts,</a:t>
            </a:r>
            <a:r>
              <a:rPr kumimoji="0" sz="2800" i="0" u="none" strike="noStrike" kern="0" cap="none" spc="-4" normalizeH="0" baseline="0" noProof="0" dirty="0">
                <a:ln>
                  <a:noFill/>
                </a:ln>
                <a:effectLst/>
                <a:uLnTx/>
                <a:uFillTx/>
                <a:latin typeface="Corbel" panose="020B0503020204020204" pitchFamily="34" charset="0"/>
                <a:cs typeface="Arial"/>
              </a:rPr>
              <a:t> </a:t>
            </a:r>
            <a:r>
              <a:rPr kumimoji="0" sz="2800" i="0" u="none" strike="noStrike" kern="0" cap="none" spc="-8" normalizeH="0" baseline="0" noProof="0" dirty="0">
                <a:ln>
                  <a:noFill/>
                </a:ln>
                <a:effectLst/>
                <a:uLnTx/>
                <a:uFillTx/>
                <a:latin typeface="Corbel" panose="020B0503020204020204" pitchFamily="34" charset="0"/>
                <a:cs typeface="Arial"/>
              </a:rPr>
              <a:t>senses</a:t>
            </a:r>
            <a:endParaRPr kumimoji="0" lang="en-US" sz="2800" i="0" u="none" strike="noStrike" kern="0" cap="none" spc="-8" normalizeH="0" baseline="0" noProof="0" dirty="0">
              <a:ln>
                <a:noFill/>
              </a:ln>
              <a:effectLst/>
              <a:uLnTx/>
              <a:uFillTx/>
              <a:latin typeface="Corbel" panose="020B0503020204020204" pitchFamily="34" charset="0"/>
              <a:cs typeface="Arial"/>
            </a:endParaRPr>
          </a:p>
          <a:p>
            <a:pPr marL="1149350" marR="210503" lvl="2" indent="-234950">
              <a:buClr>
                <a:schemeClr val="tx1"/>
              </a:buClr>
              <a:buFont typeface="Arial" panose="020B0604020202020204" pitchFamily="34" charset="0"/>
              <a:buChar char="•"/>
              <a:tabLst>
                <a:tab pos="457200" algn="l"/>
              </a:tabLst>
              <a:defRPr/>
            </a:pPr>
            <a:r>
              <a:rPr lang="en-US" sz="2800" kern="0" spc="-8" dirty="0">
                <a:latin typeface="Corbel" panose="020B0503020204020204" pitchFamily="34" charset="0"/>
                <a:cs typeface="Arial"/>
              </a:rPr>
              <a:t>cf. I John 2:16 – “the desires of the flesh and the desires of the eyes and pride in possessions”</a:t>
            </a:r>
            <a:endParaRPr kumimoji="0" sz="2800" i="0" u="none" strike="noStrike" kern="0" cap="none" spc="0" normalizeH="0" baseline="0" noProof="0" dirty="0">
              <a:ln>
                <a:noFill/>
              </a:ln>
              <a:effectLst/>
              <a:uLnTx/>
              <a:uFillTx/>
              <a:latin typeface="Corbel" panose="020B0503020204020204" pitchFamily="34" charset="0"/>
              <a:cs typeface="Arial"/>
            </a:endParaRPr>
          </a:p>
        </p:txBody>
      </p:sp>
      <p:pic>
        <p:nvPicPr>
          <p:cNvPr id="5" name="Picture 4">
            <a:extLst>
              <a:ext uri="{FF2B5EF4-FFF2-40B4-BE49-F238E27FC236}">
                <a16:creationId xmlns:a16="http://schemas.microsoft.com/office/drawing/2014/main" id="{49DFA397-6A54-4D88-73A2-C54688FAD28D}"/>
              </a:ext>
            </a:extLst>
          </p:cNvPr>
          <p:cNvPicPr>
            <a:picLocks noChangeAspect="1"/>
          </p:cNvPicPr>
          <p:nvPr/>
        </p:nvPicPr>
        <p:blipFill>
          <a:blip r:embed="rId3"/>
          <a:stretch>
            <a:fillRect/>
          </a:stretch>
        </p:blipFill>
        <p:spPr>
          <a:xfrm>
            <a:off x="8013649" y="844875"/>
            <a:ext cx="978408" cy="73579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0" y="857232"/>
            <a:ext cx="8010144" cy="713176"/>
          </a:xfrm>
          <a:prstGeom prst="rect">
            <a:avLst/>
          </a:prstGeom>
          <a:ln w="28575">
            <a:solidFill>
              <a:srgbClr val="C77C0D"/>
            </a:solidFill>
          </a:ln>
        </p:spPr>
        <p:txBody>
          <a:bodyPr vert="horz" wrap="none" lIns="0" tIns="96679" rIns="182880" bIns="0" rtlCol="0">
            <a:spAutoFit/>
          </a:bodyPr>
          <a:lstStyle/>
          <a:p>
            <a:pPr marL="2157889" algn="r">
              <a:spcBef>
                <a:spcPts val="761"/>
              </a:spcBef>
            </a:pPr>
            <a:r>
              <a:rPr sz="4000" b="1" dirty="0">
                <a:solidFill>
                  <a:srgbClr val="000000"/>
                </a:solidFill>
                <a:latin typeface="Corbel" panose="020B0503020204020204" pitchFamily="34" charset="0"/>
              </a:rPr>
              <a:t>Some</a:t>
            </a:r>
            <a:r>
              <a:rPr sz="4000" b="1" spc="-199" dirty="0">
                <a:solidFill>
                  <a:srgbClr val="000000"/>
                </a:solidFill>
                <a:latin typeface="Corbel" panose="020B0503020204020204" pitchFamily="34" charset="0"/>
              </a:rPr>
              <a:t> </a:t>
            </a:r>
            <a:r>
              <a:rPr sz="4000" b="1" spc="-15" dirty="0">
                <a:solidFill>
                  <a:srgbClr val="000000"/>
                </a:solidFill>
                <a:latin typeface="Corbel" panose="020B0503020204020204" pitchFamily="34" charset="0"/>
              </a:rPr>
              <a:t>things</a:t>
            </a:r>
            <a:r>
              <a:rPr sz="4000" b="1" spc="-195" dirty="0">
                <a:solidFill>
                  <a:srgbClr val="000000"/>
                </a:solidFill>
                <a:latin typeface="Corbel" panose="020B0503020204020204" pitchFamily="34" charset="0"/>
              </a:rPr>
              <a:t> </a:t>
            </a:r>
            <a:r>
              <a:rPr sz="4000" b="1" dirty="0">
                <a:solidFill>
                  <a:srgbClr val="000000"/>
                </a:solidFill>
                <a:latin typeface="Corbel" panose="020B0503020204020204" pitchFamily="34" charset="0"/>
              </a:rPr>
              <a:t>have</a:t>
            </a:r>
            <a:r>
              <a:rPr sz="4000" b="1" spc="-184" dirty="0">
                <a:solidFill>
                  <a:srgbClr val="000000"/>
                </a:solidFill>
                <a:latin typeface="Corbel" panose="020B0503020204020204" pitchFamily="34" charset="0"/>
              </a:rPr>
              <a:t> </a:t>
            </a:r>
            <a:r>
              <a:rPr sz="4000" b="1" dirty="0">
                <a:solidFill>
                  <a:srgbClr val="000000"/>
                </a:solidFill>
                <a:latin typeface="Corbel" panose="020B0503020204020204" pitchFamily="34" charset="0"/>
              </a:rPr>
              <a:t>not</a:t>
            </a:r>
            <a:r>
              <a:rPr sz="4000" b="1" spc="-188" dirty="0">
                <a:solidFill>
                  <a:srgbClr val="000000"/>
                </a:solidFill>
                <a:latin typeface="Corbel" panose="020B0503020204020204" pitchFamily="34" charset="0"/>
              </a:rPr>
              <a:t> </a:t>
            </a:r>
            <a:r>
              <a:rPr sz="4000" b="1" spc="-8" dirty="0">
                <a:solidFill>
                  <a:srgbClr val="000000"/>
                </a:solidFill>
                <a:latin typeface="Corbel" panose="020B0503020204020204" pitchFamily="34" charset="0"/>
              </a:rPr>
              <a:t>changed</a:t>
            </a:r>
            <a:endParaRPr sz="4000" b="1" dirty="0">
              <a:latin typeface="Corbel" panose="020B0503020204020204" pitchFamily="34" charset="0"/>
            </a:endParaRPr>
          </a:p>
        </p:txBody>
      </p:sp>
      <p:sp>
        <p:nvSpPr>
          <p:cNvPr id="4" name="object 4"/>
          <p:cNvSpPr txBox="1"/>
          <p:nvPr/>
        </p:nvSpPr>
        <p:spPr>
          <a:xfrm>
            <a:off x="228600" y="1581912"/>
            <a:ext cx="8229600" cy="3087864"/>
          </a:xfrm>
          <a:prstGeom prst="rect">
            <a:avLst/>
          </a:prstGeom>
        </p:spPr>
        <p:txBody>
          <a:bodyPr vert="horz" wrap="square" lIns="0" tIns="10001" rIns="0" bIns="0" rtlCol="0">
            <a:spAutoFit/>
          </a:bodyPr>
          <a:lstStyle/>
          <a:p>
            <a:pPr marR="0" lvl="0" defTabSz="914400" eaLnBrk="1" fontAlgn="auto" latinLnBrk="0" hangingPunct="1">
              <a:spcAft>
                <a:spcPts val="0"/>
              </a:spcAft>
              <a:buClr>
                <a:schemeClr val="tx1"/>
              </a:buClr>
              <a:buSzTx/>
              <a:tabLst>
                <a:tab pos="457200" algn="l"/>
              </a:tabLst>
              <a:defRPr/>
            </a:pPr>
            <a:r>
              <a:rPr kumimoji="0" sz="3200" b="1" i="0" u="none" strike="noStrike" kern="0" cap="none" spc="0" normalizeH="0" baseline="0" noProof="0" dirty="0">
                <a:ln>
                  <a:noFill/>
                </a:ln>
                <a:effectLst/>
                <a:uLnTx/>
                <a:uFillTx/>
                <a:latin typeface="Corbel" panose="020B0503020204020204" pitchFamily="34" charset="0"/>
                <a:cs typeface="Arial"/>
              </a:rPr>
              <a:t>The</a:t>
            </a:r>
            <a:r>
              <a:rPr kumimoji="0" sz="3200" b="1" i="0" u="none" strike="noStrike" kern="0" cap="none" spc="-15" normalizeH="0" baseline="0" noProof="0" dirty="0">
                <a:ln>
                  <a:noFill/>
                </a:ln>
                <a:effectLst/>
                <a:uLnTx/>
                <a:uFillTx/>
                <a:latin typeface="Corbel" panose="020B0503020204020204" pitchFamily="34" charset="0"/>
                <a:cs typeface="Arial"/>
              </a:rPr>
              <a:t> </a:t>
            </a:r>
            <a:r>
              <a:rPr kumimoji="0" sz="3200" b="1" i="0" u="none" strike="noStrike" kern="0" cap="none" spc="0" normalizeH="0" baseline="0" noProof="0" dirty="0">
                <a:ln>
                  <a:noFill/>
                </a:ln>
                <a:effectLst/>
                <a:uLnTx/>
                <a:uFillTx/>
                <a:latin typeface="Corbel" panose="020B0503020204020204" pitchFamily="34" charset="0"/>
                <a:cs typeface="Arial"/>
              </a:rPr>
              <a:t>nature</a:t>
            </a:r>
            <a:r>
              <a:rPr kumimoji="0" sz="3200" b="1" i="0" u="none" strike="noStrike" kern="0" cap="none" spc="-26" normalizeH="0" baseline="0" noProof="0" dirty="0">
                <a:ln>
                  <a:noFill/>
                </a:ln>
                <a:effectLst/>
                <a:uLnTx/>
                <a:uFillTx/>
                <a:latin typeface="Corbel" panose="020B0503020204020204" pitchFamily="34" charset="0"/>
                <a:cs typeface="Arial"/>
              </a:rPr>
              <a:t> </a:t>
            </a:r>
            <a:r>
              <a:rPr kumimoji="0" sz="3200" b="1" i="0" u="none" strike="noStrike" kern="0" cap="none" spc="0" normalizeH="0" baseline="0" noProof="0" dirty="0">
                <a:ln>
                  <a:noFill/>
                </a:ln>
                <a:effectLst/>
                <a:uLnTx/>
                <a:uFillTx/>
                <a:latin typeface="Corbel" panose="020B0503020204020204" pitchFamily="34" charset="0"/>
                <a:cs typeface="Arial"/>
              </a:rPr>
              <a:t>of</a:t>
            </a:r>
            <a:r>
              <a:rPr kumimoji="0" sz="3200" b="1" i="0" u="none" strike="noStrike" kern="0" cap="none" spc="-8" normalizeH="0" baseline="0" noProof="0" dirty="0">
                <a:ln>
                  <a:noFill/>
                </a:ln>
                <a:effectLst/>
                <a:uLnTx/>
                <a:uFillTx/>
                <a:latin typeface="Corbel" panose="020B0503020204020204" pitchFamily="34" charset="0"/>
                <a:cs typeface="Arial"/>
              </a:rPr>
              <a:t> </a:t>
            </a:r>
            <a:r>
              <a:rPr kumimoji="0" sz="3200" b="1" i="0" u="none" strike="noStrike" kern="0" cap="none" spc="0" normalizeH="0" baseline="0" noProof="0" dirty="0">
                <a:ln>
                  <a:noFill/>
                </a:ln>
                <a:effectLst/>
                <a:uLnTx/>
                <a:uFillTx/>
                <a:latin typeface="Corbel" panose="020B0503020204020204" pitchFamily="34" charset="0"/>
                <a:cs typeface="Arial"/>
              </a:rPr>
              <a:t>man</a:t>
            </a:r>
            <a:r>
              <a:rPr kumimoji="0" sz="3200" b="1" i="0" u="none" strike="noStrike" kern="0" cap="none" spc="-23" normalizeH="0" baseline="0" noProof="0" dirty="0">
                <a:ln>
                  <a:noFill/>
                </a:ln>
                <a:effectLst/>
                <a:uLnTx/>
                <a:uFillTx/>
                <a:latin typeface="Corbel" panose="020B0503020204020204" pitchFamily="34" charset="0"/>
                <a:cs typeface="Arial"/>
              </a:rPr>
              <a:t> </a:t>
            </a:r>
            <a:r>
              <a:rPr kumimoji="0" sz="3200" b="1" i="0" u="none" strike="noStrike" kern="0" cap="none" spc="0" normalizeH="0" baseline="0" noProof="0" dirty="0">
                <a:ln>
                  <a:noFill/>
                </a:ln>
                <a:effectLst/>
                <a:uLnTx/>
                <a:uFillTx/>
                <a:latin typeface="Corbel" panose="020B0503020204020204" pitchFamily="34" charset="0"/>
                <a:cs typeface="Arial"/>
              </a:rPr>
              <a:t>has</a:t>
            </a:r>
            <a:r>
              <a:rPr kumimoji="0" sz="3200" b="1" i="0" u="none" strike="noStrike" kern="0" cap="none" spc="-8" normalizeH="0" baseline="0" noProof="0" dirty="0">
                <a:ln>
                  <a:noFill/>
                </a:ln>
                <a:effectLst/>
                <a:uLnTx/>
                <a:uFillTx/>
                <a:latin typeface="Corbel" panose="020B0503020204020204" pitchFamily="34" charset="0"/>
                <a:cs typeface="Arial"/>
              </a:rPr>
              <a:t> </a:t>
            </a:r>
            <a:r>
              <a:rPr kumimoji="0" sz="3200" b="1" i="0" u="none" strike="noStrike" kern="0" cap="none" spc="0" normalizeH="0" baseline="0" noProof="0" dirty="0">
                <a:ln>
                  <a:noFill/>
                </a:ln>
                <a:effectLst/>
                <a:uLnTx/>
                <a:uFillTx/>
                <a:latin typeface="Corbel" panose="020B0503020204020204" pitchFamily="34" charset="0"/>
                <a:cs typeface="Arial"/>
              </a:rPr>
              <a:t>not</a:t>
            </a:r>
            <a:r>
              <a:rPr kumimoji="0" sz="3200" b="1" i="0" u="none" strike="noStrike" kern="0" cap="none" spc="-15" normalizeH="0" baseline="0" noProof="0" dirty="0">
                <a:ln>
                  <a:noFill/>
                </a:ln>
                <a:effectLst/>
                <a:uLnTx/>
                <a:uFillTx/>
                <a:latin typeface="Corbel" panose="020B0503020204020204" pitchFamily="34" charset="0"/>
                <a:cs typeface="Arial"/>
              </a:rPr>
              <a:t> </a:t>
            </a:r>
            <a:r>
              <a:rPr kumimoji="0" sz="3200" b="1" i="0" u="none" strike="noStrike" kern="0" cap="none" spc="-8" normalizeH="0" baseline="0" noProof="0" dirty="0">
                <a:ln>
                  <a:noFill/>
                </a:ln>
                <a:effectLst/>
                <a:uLnTx/>
                <a:uFillTx/>
                <a:latin typeface="Corbel" panose="020B0503020204020204" pitchFamily="34" charset="0"/>
                <a:cs typeface="Arial"/>
              </a:rPr>
              <a:t>changed</a:t>
            </a:r>
            <a:endParaRPr kumimoji="0" sz="2800" b="1" i="0" u="none" strike="noStrike" kern="0" cap="none" spc="0" normalizeH="0" baseline="0" noProof="0" dirty="0">
              <a:ln>
                <a:noFill/>
              </a:ln>
              <a:effectLst/>
              <a:uLnTx/>
              <a:uFillTx/>
              <a:latin typeface="Corbel" panose="020B0503020204020204" pitchFamily="34" charset="0"/>
              <a:cs typeface="Arial"/>
            </a:endParaRPr>
          </a:p>
          <a:p>
            <a:pPr marL="234950" marR="3810" indent="-234950">
              <a:buClr>
                <a:schemeClr val="tx1"/>
              </a:buClr>
              <a:buFont typeface="Arial" panose="020B0604020202020204" pitchFamily="34" charset="0"/>
              <a:buChar char="•"/>
              <a:tabLst>
                <a:tab pos="457200" algn="l"/>
              </a:tabLst>
              <a:defRPr/>
            </a:pPr>
            <a:r>
              <a:rPr lang="en-US" sz="2800" kern="0" dirty="0">
                <a:latin typeface="Corbel" panose="020B0503020204020204" pitchFamily="34" charset="0"/>
                <a:cs typeface="Bookman Old Style"/>
              </a:rPr>
              <a:t>Genesis</a:t>
            </a:r>
            <a:r>
              <a:rPr lang="en-US" sz="2800" kern="0" spc="-49" dirty="0">
                <a:latin typeface="Corbel" panose="020B0503020204020204" pitchFamily="34" charset="0"/>
                <a:cs typeface="Bookman Old Style"/>
              </a:rPr>
              <a:t> </a:t>
            </a:r>
            <a:r>
              <a:rPr lang="en-US" sz="2800" kern="0" dirty="0">
                <a:latin typeface="Corbel" panose="020B0503020204020204" pitchFamily="34" charset="0"/>
                <a:cs typeface="Bookman Old Style"/>
              </a:rPr>
              <a:t>6:5</a:t>
            </a:r>
            <a:r>
              <a:rPr lang="en-US" sz="2800" kern="0" spc="-15" dirty="0">
                <a:latin typeface="Corbel" panose="020B0503020204020204" pitchFamily="34" charset="0"/>
                <a:cs typeface="Bookman Old Style"/>
              </a:rPr>
              <a:t> </a:t>
            </a:r>
            <a:r>
              <a:rPr lang="en-US" sz="2800" kern="0" dirty="0">
                <a:latin typeface="Corbel" panose="020B0503020204020204" pitchFamily="34" charset="0"/>
                <a:cs typeface="Arial"/>
              </a:rPr>
              <a:t>–</a:t>
            </a:r>
            <a:r>
              <a:rPr lang="en-US" sz="2800" kern="0" spc="-26" dirty="0">
                <a:latin typeface="Corbel" panose="020B0503020204020204" pitchFamily="34" charset="0"/>
                <a:cs typeface="Arial"/>
              </a:rPr>
              <a:t> “… </a:t>
            </a:r>
            <a:r>
              <a:rPr lang="en-US" sz="2800" kern="0" dirty="0">
                <a:latin typeface="Corbel" panose="020B0503020204020204" pitchFamily="34" charset="0"/>
                <a:cs typeface="Arial"/>
              </a:rPr>
              <a:t>the wickedness of man was great in the earth”</a:t>
            </a:r>
          </a:p>
          <a:p>
            <a:pPr marL="234950" marR="3810" indent="-234950">
              <a:buClr>
                <a:schemeClr val="tx1"/>
              </a:buClr>
              <a:buFont typeface="Arial" panose="020B0604020202020204" pitchFamily="34" charset="0"/>
              <a:buChar char="•"/>
              <a:tabLst>
                <a:tab pos="457200" algn="l"/>
              </a:tabLst>
              <a:defRPr/>
            </a:pPr>
            <a:r>
              <a:rPr lang="en-US" sz="2800" kern="0" spc="-15" dirty="0">
                <a:latin typeface="Corbel" panose="020B0503020204020204" pitchFamily="34" charset="0"/>
                <a:cs typeface="Bookman Old Style"/>
              </a:rPr>
              <a:t>II </a:t>
            </a:r>
            <a:r>
              <a:rPr lang="en-US" sz="2800" kern="0" dirty="0">
                <a:latin typeface="Corbel" panose="020B0503020204020204" pitchFamily="34" charset="0"/>
                <a:cs typeface="Bookman Old Style"/>
              </a:rPr>
              <a:t>Timothy</a:t>
            </a:r>
            <a:r>
              <a:rPr lang="en-US" sz="2800" kern="0" spc="-38" dirty="0">
                <a:latin typeface="Corbel" panose="020B0503020204020204" pitchFamily="34" charset="0"/>
                <a:cs typeface="Bookman Old Style"/>
              </a:rPr>
              <a:t> </a:t>
            </a:r>
            <a:r>
              <a:rPr lang="en-US" sz="2800" kern="0" spc="-8" dirty="0">
                <a:latin typeface="Corbel" panose="020B0503020204020204" pitchFamily="34" charset="0"/>
                <a:cs typeface="Bookman Old Style"/>
              </a:rPr>
              <a:t>3:1-</a:t>
            </a:r>
            <a:r>
              <a:rPr lang="en-US" sz="2800" kern="0" dirty="0">
                <a:latin typeface="Corbel" panose="020B0503020204020204" pitchFamily="34" charset="0"/>
                <a:cs typeface="Bookman Old Style"/>
              </a:rPr>
              <a:t>5</a:t>
            </a:r>
            <a:r>
              <a:rPr lang="en-US" sz="2800" kern="0" spc="-15" dirty="0">
                <a:latin typeface="Corbel" panose="020B0503020204020204" pitchFamily="34" charset="0"/>
                <a:cs typeface="Bookman Old Style"/>
              </a:rPr>
              <a:t> </a:t>
            </a:r>
            <a:r>
              <a:rPr lang="en-US" sz="2800" kern="0" dirty="0">
                <a:latin typeface="Corbel" panose="020B0503020204020204" pitchFamily="34" charset="0"/>
                <a:cs typeface="Arial"/>
              </a:rPr>
              <a:t>–</a:t>
            </a:r>
            <a:r>
              <a:rPr lang="en-US" sz="2800" kern="0" spc="-30" dirty="0">
                <a:latin typeface="Corbel" panose="020B0503020204020204" pitchFamily="34" charset="0"/>
                <a:cs typeface="Arial"/>
              </a:rPr>
              <a:t> “</a:t>
            </a:r>
            <a:r>
              <a:rPr lang="en-US" sz="2800" kern="0" dirty="0">
                <a:latin typeface="Corbel" panose="020B0503020204020204" pitchFamily="34" charset="0"/>
                <a:cs typeface="Arial"/>
              </a:rPr>
              <a:t>having the appearance of godliness, but denying its power. Avoid such people”</a:t>
            </a:r>
          </a:p>
          <a:p>
            <a:pPr marL="234950" marR="3810" lvl="0" indent="-234950" defTabSz="914400" eaLnBrk="1" fontAlgn="auto" latinLnBrk="0" hangingPunct="1">
              <a:spcAft>
                <a:spcPts val="0"/>
              </a:spcAft>
              <a:buClr>
                <a:schemeClr val="tx1"/>
              </a:buClr>
              <a:buSzTx/>
              <a:buFont typeface="Arial" panose="020B0604020202020204" pitchFamily="34" charset="0"/>
              <a:buChar char="•"/>
              <a:tabLst>
                <a:tab pos="457200" algn="l"/>
              </a:tabLst>
              <a:defRPr/>
            </a:pPr>
            <a:r>
              <a:rPr kumimoji="0" sz="2800" i="0" u="none" strike="noStrike" kern="0" cap="none" spc="0" normalizeH="0" baseline="0" noProof="0" dirty="0">
                <a:ln>
                  <a:noFill/>
                </a:ln>
                <a:effectLst/>
                <a:uLnTx/>
                <a:uFillTx/>
                <a:latin typeface="Corbel" panose="020B0503020204020204" pitchFamily="34" charset="0"/>
                <a:cs typeface="Bookman Old Style"/>
              </a:rPr>
              <a:t>Romans</a:t>
            </a:r>
            <a:r>
              <a:rPr kumimoji="0" sz="2800" i="0" u="none" strike="noStrike" kern="0" cap="none" spc="-45"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Bookman Old Style"/>
              </a:rPr>
              <a:t>3:23</a:t>
            </a:r>
            <a:r>
              <a:rPr kumimoji="0" sz="2800" i="0" u="none" strike="noStrike" kern="0" cap="none" spc="-34"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Bookman Old Style"/>
              </a:rPr>
              <a:t>–</a:t>
            </a:r>
            <a:r>
              <a:rPr lang="en-US" sz="2800" kern="0" spc="-26" dirty="0">
                <a:latin typeface="Corbel" panose="020B0503020204020204" pitchFamily="34" charset="0"/>
                <a:cs typeface="Bookman Old Style"/>
              </a:rPr>
              <a:t> “</a:t>
            </a:r>
            <a:r>
              <a:rPr kumimoji="0" lang="en-US" sz="2800" i="0" u="none" strike="noStrike" kern="0" cap="none" spc="0" normalizeH="0" baseline="0" noProof="0" dirty="0">
                <a:ln>
                  <a:noFill/>
                </a:ln>
                <a:effectLst/>
                <a:uLnTx/>
                <a:uFillTx/>
                <a:latin typeface="Corbel" panose="020B0503020204020204" pitchFamily="34" charset="0"/>
                <a:cs typeface="Arial"/>
              </a:rPr>
              <a:t>for all have sinned and fall short of the glory of God”</a:t>
            </a:r>
            <a:endParaRPr kumimoji="0" sz="2800" i="0" u="none" strike="noStrike" kern="0" cap="none" spc="0" normalizeH="0" baseline="0" noProof="0" dirty="0">
              <a:ln>
                <a:noFill/>
              </a:ln>
              <a:effectLst/>
              <a:uLnTx/>
              <a:uFillTx/>
              <a:latin typeface="Corbel" panose="020B0503020204020204" pitchFamily="34" charset="0"/>
              <a:cs typeface="Bookman Old Style"/>
            </a:endParaRPr>
          </a:p>
        </p:txBody>
      </p:sp>
      <p:pic>
        <p:nvPicPr>
          <p:cNvPr id="5" name="Picture 4">
            <a:extLst>
              <a:ext uri="{FF2B5EF4-FFF2-40B4-BE49-F238E27FC236}">
                <a16:creationId xmlns:a16="http://schemas.microsoft.com/office/drawing/2014/main" id="{B05513CB-84C1-91D2-CEBA-9A98262D42C6}"/>
              </a:ext>
            </a:extLst>
          </p:cNvPr>
          <p:cNvPicPr>
            <a:picLocks noChangeAspect="1"/>
          </p:cNvPicPr>
          <p:nvPr/>
        </p:nvPicPr>
        <p:blipFill>
          <a:blip r:embed="rId3"/>
          <a:stretch>
            <a:fillRect/>
          </a:stretch>
        </p:blipFill>
        <p:spPr>
          <a:xfrm>
            <a:off x="8013649" y="844875"/>
            <a:ext cx="978408" cy="73579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0" y="857232"/>
            <a:ext cx="8005763" cy="713176"/>
          </a:xfrm>
          <a:prstGeom prst="rect">
            <a:avLst/>
          </a:prstGeom>
          <a:ln w="28575">
            <a:solidFill>
              <a:srgbClr val="C77C0D"/>
            </a:solidFill>
          </a:ln>
        </p:spPr>
        <p:txBody>
          <a:bodyPr vert="horz" wrap="square" lIns="0" tIns="96679" rIns="182880" bIns="0" rtlCol="0">
            <a:spAutoFit/>
          </a:bodyPr>
          <a:lstStyle/>
          <a:p>
            <a:pPr algn="r">
              <a:spcBef>
                <a:spcPts val="761"/>
              </a:spcBef>
            </a:pPr>
            <a:r>
              <a:rPr sz="4000" b="1" dirty="0">
                <a:solidFill>
                  <a:schemeClr val="tx1"/>
                </a:solidFill>
                <a:latin typeface="Corbel" panose="020B0503020204020204" pitchFamily="34" charset="0"/>
              </a:rPr>
              <a:t>Some</a:t>
            </a:r>
            <a:r>
              <a:rPr sz="4000" b="1" spc="-199" dirty="0">
                <a:solidFill>
                  <a:schemeClr val="tx1"/>
                </a:solidFill>
                <a:latin typeface="Corbel" panose="020B0503020204020204" pitchFamily="34" charset="0"/>
              </a:rPr>
              <a:t> </a:t>
            </a:r>
            <a:r>
              <a:rPr sz="4000" b="1" spc="-15" dirty="0">
                <a:solidFill>
                  <a:schemeClr val="tx1"/>
                </a:solidFill>
                <a:latin typeface="Corbel" panose="020B0503020204020204" pitchFamily="34" charset="0"/>
              </a:rPr>
              <a:t>things</a:t>
            </a:r>
            <a:r>
              <a:rPr sz="4000" b="1" spc="-195" dirty="0">
                <a:solidFill>
                  <a:schemeClr val="tx1"/>
                </a:solidFill>
                <a:latin typeface="Corbel" panose="020B0503020204020204" pitchFamily="34" charset="0"/>
              </a:rPr>
              <a:t> </a:t>
            </a:r>
            <a:r>
              <a:rPr sz="4000" b="1" dirty="0">
                <a:solidFill>
                  <a:schemeClr val="tx1"/>
                </a:solidFill>
                <a:latin typeface="Corbel" panose="020B0503020204020204" pitchFamily="34" charset="0"/>
              </a:rPr>
              <a:t>have</a:t>
            </a:r>
            <a:r>
              <a:rPr sz="4000" b="1" spc="-184" dirty="0">
                <a:solidFill>
                  <a:schemeClr val="tx1"/>
                </a:solidFill>
                <a:latin typeface="Corbel" panose="020B0503020204020204" pitchFamily="34" charset="0"/>
              </a:rPr>
              <a:t> </a:t>
            </a:r>
            <a:r>
              <a:rPr sz="4000" b="1" dirty="0">
                <a:solidFill>
                  <a:schemeClr val="tx1"/>
                </a:solidFill>
                <a:latin typeface="Corbel" panose="020B0503020204020204" pitchFamily="34" charset="0"/>
              </a:rPr>
              <a:t>not</a:t>
            </a:r>
            <a:r>
              <a:rPr sz="4000" b="1" spc="-188" dirty="0">
                <a:solidFill>
                  <a:schemeClr val="tx1"/>
                </a:solidFill>
                <a:latin typeface="Corbel" panose="020B0503020204020204" pitchFamily="34" charset="0"/>
              </a:rPr>
              <a:t> </a:t>
            </a:r>
            <a:r>
              <a:rPr sz="4000" b="1" spc="-8" dirty="0">
                <a:solidFill>
                  <a:schemeClr val="tx1"/>
                </a:solidFill>
                <a:latin typeface="Corbel" panose="020B0503020204020204" pitchFamily="34" charset="0"/>
              </a:rPr>
              <a:t>changed</a:t>
            </a:r>
            <a:endParaRPr sz="4000" b="1" dirty="0">
              <a:solidFill>
                <a:schemeClr val="tx1"/>
              </a:solidFill>
              <a:latin typeface="Corbel" panose="020B0503020204020204" pitchFamily="34" charset="0"/>
            </a:endParaRPr>
          </a:p>
        </p:txBody>
      </p:sp>
      <p:sp>
        <p:nvSpPr>
          <p:cNvPr id="4" name="object 4"/>
          <p:cNvSpPr txBox="1"/>
          <p:nvPr/>
        </p:nvSpPr>
        <p:spPr>
          <a:xfrm>
            <a:off x="228600" y="1581912"/>
            <a:ext cx="8229600" cy="5106879"/>
          </a:xfrm>
          <a:prstGeom prst="rect">
            <a:avLst/>
          </a:prstGeom>
        </p:spPr>
        <p:txBody>
          <a:bodyPr vert="horz" wrap="square" lIns="0" tIns="10001" rIns="0" bIns="0" rtlCol="0">
            <a:spAutoFit/>
          </a:bodyPr>
          <a:lstStyle/>
          <a:p>
            <a:pPr marR="0" lvl="0" defTabSz="914400" eaLnBrk="1" fontAlgn="auto" latinLnBrk="0" hangingPunct="1">
              <a:lnSpc>
                <a:spcPct val="90000"/>
              </a:lnSpc>
              <a:buClr>
                <a:schemeClr val="tx1"/>
              </a:buClr>
              <a:buSzTx/>
              <a:tabLst>
                <a:tab pos="630238" algn="l"/>
                <a:tab pos="1141413" algn="l"/>
              </a:tabLst>
              <a:defRPr/>
            </a:pPr>
            <a:r>
              <a:rPr kumimoji="0" sz="3200" b="1" i="0" u="none" strike="noStrike" kern="0" cap="none" spc="0" normalizeH="0" baseline="0" noProof="0" dirty="0">
                <a:ln>
                  <a:noFill/>
                </a:ln>
                <a:effectLst/>
                <a:uLnTx/>
                <a:uFillTx/>
                <a:latin typeface="Corbel" panose="020B0503020204020204" pitchFamily="34" charset="0"/>
                <a:cs typeface="Arial"/>
              </a:rPr>
              <a:t>Sin</a:t>
            </a:r>
            <a:r>
              <a:rPr kumimoji="0" sz="3200" b="1" i="0" u="none" strike="noStrike" kern="0" cap="none" spc="-15" normalizeH="0" baseline="0" noProof="0" dirty="0">
                <a:ln>
                  <a:noFill/>
                </a:ln>
                <a:effectLst/>
                <a:uLnTx/>
                <a:uFillTx/>
                <a:latin typeface="Corbel" panose="020B0503020204020204" pitchFamily="34" charset="0"/>
                <a:cs typeface="Arial"/>
              </a:rPr>
              <a:t> </a:t>
            </a:r>
            <a:r>
              <a:rPr kumimoji="0" sz="3200" b="1" i="0" u="none" strike="noStrike" kern="0" cap="none" spc="0" normalizeH="0" baseline="0" noProof="0" dirty="0">
                <a:ln>
                  <a:noFill/>
                </a:ln>
                <a:effectLst/>
                <a:uLnTx/>
                <a:uFillTx/>
                <a:latin typeface="Corbel" panose="020B0503020204020204" pitchFamily="34" charset="0"/>
                <a:cs typeface="Arial"/>
              </a:rPr>
              <a:t>is</a:t>
            </a:r>
            <a:r>
              <a:rPr kumimoji="0" sz="3200" b="1" i="0" u="none" strike="noStrike" kern="0" cap="none" spc="-19" normalizeH="0" baseline="0" noProof="0" dirty="0">
                <a:ln>
                  <a:noFill/>
                </a:ln>
                <a:effectLst/>
                <a:uLnTx/>
                <a:uFillTx/>
                <a:latin typeface="Corbel" panose="020B0503020204020204" pitchFamily="34" charset="0"/>
                <a:cs typeface="Arial"/>
              </a:rPr>
              <a:t> </a:t>
            </a:r>
            <a:r>
              <a:rPr kumimoji="0" sz="3200" b="1" i="0" u="none" strike="noStrike" kern="0" cap="none" spc="0" normalizeH="0" baseline="0" noProof="0" dirty="0">
                <a:ln>
                  <a:noFill/>
                </a:ln>
                <a:effectLst/>
                <a:uLnTx/>
                <a:uFillTx/>
                <a:latin typeface="Corbel" panose="020B0503020204020204" pitchFamily="34" charset="0"/>
                <a:cs typeface="Arial"/>
              </a:rPr>
              <a:t>still</a:t>
            </a:r>
            <a:r>
              <a:rPr kumimoji="0" sz="3200" b="1" i="0" u="none" strike="noStrike" kern="0" cap="none" spc="-23" normalizeH="0" baseline="0" noProof="0" dirty="0">
                <a:ln>
                  <a:noFill/>
                </a:ln>
                <a:effectLst/>
                <a:uLnTx/>
                <a:uFillTx/>
                <a:latin typeface="Corbel" panose="020B0503020204020204" pitchFamily="34" charset="0"/>
                <a:cs typeface="Arial"/>
              </a:rPr>
              <a:t> </a:t>
            </a:r>
            <a:r>
              <a:rPr kumimoji="0" sz="3200" b="1" i="0" u="none" strike="noStrike" kern="0" cap="none" spc="0" normalizeH="0" baseline="0" noProof="0" dirty="0">
                <a:ln>
                  <a:noFill/>
                </a:ln>
                <a:effectLst/>
                <a:uLnTx/>
                <a:uFillTx/>
                <a:latin typeface="Corbel" panose="020B0503020204020204" pitchFamily="34" charset="0"/>
                <a:cs typeface="Arial"/>
              </a:rPr>
              <a:t>the</a:t>
            </a:r>
            <a:r>
              <a:rPr kumimoji="0" sz="3200" b="1" i="0" u="none" strike="noStrike" kern="0" cap="none" spc="-15" normalizeH="0" baseline="0" noProof="0" dirty="0">
                <a:ln>
                  <a:noFill/>
                </a:ln>
                <a:effectLst/>
                <a:uLnTx/>
                <a:uFillTx/>
                <a:latin typeface="Corbel" panose="020B0503020204020204" pitchFamily="34" charset="0"/>
                <a:cs typeface="Arial"/>
              </a:rPr>
              <a:t> </a:t>
            </a:r>
            <a:r>
              <a:rPr kumimoji="0" lang="en-US" sz="3200" b="1" i="0" u="none" strike="noStrike" kern="0" cap="none" spc="-8" normalizeH="0" baseline="0" noProof="0" dirty="0">
                <a:ln>
                  <a:noFill/>
                </a:ln>
                <a:effectLst/>
                <a:uLnTx/>
                <a:uFillTx/>
                <a:latin typeface="Corbel" panose="020B0503020204020204" pitchFamily="34" charset="0"/>
                <a:cs typeface="Arial"/>
              </a:rPr>
              <a:t>sickness that afflicts us all</a:t>
            </a:r>
            <a:endParaRPr kumimoji="0" sz="2800" b="1" i="0" u="none" strike="noStrike" kern="0" cap="none" spc="0" normalizeH="0" baseline="0" noProof="0" dirty="0">
              <a:ln>
                <a:noFill/>
              </a:ln>
              <a:effectLst/>
              <a:uLnTx/>
              <a:uFillTx/>
              <a:latin typeface="Corbel" panose="020B0503020204020204" pitchFamily="34" charset="0"/>
              <a:cs typeface="Arial"/>
            </a:endParaRPr>
          </a:p>
          <a:p>
            <a:pPr marL="234950" marR="160972" lvl="0" indent="-234950" defTabSz="914400" eaLnBrk="1" fontAlgn="auto" latinLnBrk="0" hangingPunct="1">
              <a:lnSpc>
                <a:spcPct val="90000"/>
              </a:lnSpc>
              <a:buClr>
                <a:schemeClr val="tx1"/>
              </a:buClr>
              <a:buSzTx/>
              <a:buFont typeface="Arial" panose="020B0604020202020204" pitchFamily="34" charset="0"/>
              <a:buChar char="•"/>
              <a:tabLst>
                <a:tab pos="630238" algn="l"/>
                <a:tab pos="1141413" algn="l"/>
              </a:tabLst>
              <a:defRPr/>
            </a:pPr>
            <a:r>
              <a:rPr kumimoji="0" lang="en-US" sz="2800" i="0" u="none" strike="noStrike" kern="0" cap="none" spc="0" normalizeH="0" baseline="0" noProof="0" dirty="0">
                <a:ln>
                  <a:noFill/>
                </a:ln>
                <a:effectLst/>
                <a:uLnTx/>
                <a:uFillTx/>
                <a:latin typeface="Corbel" panose="020B0503020204020204" pitchFamily="34" charset="0"/>
                <a:cs typeface="Arial"/>
              </a:rPr>
              <a:t>Physical d</a:t>
            </a:r>
            <a:r>
              <a:rPr kumimoji="0" sz="2800" i="0" u="none" strike="noStrike" kern="0" cap="none" spc="0" normalizeH="0" baseline="0" noProof="0" dirty="0">
                <a:ln>
                  <a:noFill/>
                </a:ln>
                <a:effectLst/>
                <a:uLnTx/>
                <a:uFillTx/>
                <a:latin typeface="Corbel" panose="020B0503020204020204" pitchFamily="34" charset="0"/>
                <a:cs typeface="Arial"/>
              </a:rPr>
              <a:t>iseases</a:t>
            </a:r>
            <a:r>
              <a:rPr kumimoji="0" sz="2800" i="0" u="none" strike="noStrike" kern="0" cap="none" spc="-4"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and</a:t>
            </a:r>
            <a:r>
              <a:rPr kumimoji="0" sz="2800" i="0" u="none" strike="noStrike" kern="0" cap="none" spc="-23"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sickness</a:t>
            </a:r>
            <a:r>
              <a:rPr kumimoji="0" sz="2800" i="0" u="none" strike="noStrike" kern="0" cap="none" spc="-11"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mutate</a:t>
            </a:r>
            <a:r>
              <a:rPr kumimoji="0" lang="en-US" sz="2800" i="0" u="none" strike="noStrike" kern="0" cap="none" spc="0" normalizeH="0" baseline="0" noProof="0" dirty="0">
                <a:ln>
                  <a:noFill/>
                </a:ln>
                <a:effectLst/>
                <a:uLnTx/>
                <a:uFillTx/>
                <a:latin typeface="Corbel" panose="020B0503020204020204" pitchFamily="34" charset="0"/>
                <a:cs typeface="Arial"/>
              </a:rPr>
              <a:t> and</a:t>
            </a:r>
            <a:r>
              <a:rPr kumimoji="0" sz="2800" i="0" u="none" strike="noStrike" kern="0" cap="none" spc="-41"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so</a:t>
            </a:r>
            <a:r>
              <a:rPr kumimoji="0" sz="2800" i="0" u="none" strike="noStrike" kern="0" cap="none" spc="-4" normalizeH="0" baseline="0" noProof="0" dirty="0">
                <a:ln>
                  <a:noFill/>
                </a:ln>
                <a:effectLst/>
                <a:uLnTx/>
                <a:uFillTx/>
                <a:latin typeface="Corbel" panose="020B0503020204020204" pitchFamily="34" charset="0"/>
                <a:cs typeface="Arial"/>
              </a:rPr>
              <a:t> </a:t>
            </a:r>
            <a:r>
              <a:rPr kumimoji="0" sz="2800" i="0" u="none" strike="noStrike" kern="0" cap="none" spc="-19" normalizeH="0" baseline="0" noProof="0" dirty="0">
                <a:ln>
                  <a:noFill/>
                </a:ln>
                <a:effectLst/>
                <a:uLnTx/>
                <a:uFillTx/>
                <a:latin typeface="Corbel" panose="020B0503020204020204" pitchFamily="34" charset="0"/>
                <a:cs typeface="Arial"/>
              </a:rPr>
              <a:t>the </a:t>
            </a:r>
            <a:r>
              <a:rPr kumimoji="0" sz="2800" i="0" u="none" strike="noStrike" kern="0" cap="none" spc="-8" normalizeH="0" baseline="0" noProof="0" dirty="0">
                <a:ln>
                  <a:noFill/>
                </a:ln>
                <a:effectLst/>
                <a:uLnTx/>
                <a:uFillTx/>
                <a:latin typeface="Corbel" panose="020B0503020204020204" pitchFamily="34" charset="0"/>
                <a:cs typeface="Arial"/>
              </a:rPr>
              <a:t>treatments</a:t>
            </a:r>
            <a:r>
              <a:rPr kumimoji="0" sz="2800" i="0" u="none" strike="noStrike" kern="0" cap="none" spc="-23"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need</a:t>
            </a:r>
            <a:r>
              <a:rPr kumimoji="0" sz="2800" i="0" u="none" strike="noStrike" kern="0" cap="none" spc="-4"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to</a:t>
            </a:r>
            <a:r>
              <a:rPr kumimoji="0" lang="en-US" sz="2800" i="0" u="none" strike="noStrike" kern="0" cap="none" spc="0" normalizeH="0" baseline="0" noProof="0" dirty="0">
                <a:ln>
                  <a:noFill/>
                </a:ln>
                <a:effectLst/>
                <a:uLnTx/>
                <a:uFillTx/>
                <a:latin typeface="Corbel" panose="020B0503020204020204" pitchFamily="34" charset="0"/>
                <a:cs typeface="Arial"/>
              </a:rPr>
              <a:t> be </a:t>
            </a:r>
            <a:r>
              <a:rPr kumimoji="0" sz="2800" i="0" u="none" strike="noStrike" kern="0" cap="none" spc="-8" normalizeH="0" baseline="0" noProof="0" dirty="0">
                <a:ln>
                  <a:noFill/>
                </a:ln>
                <a:effectLst/>
                <a:uLnTx/>
                <a:uFillTx/>
                <a:latin typeface="Corbel" panose="020B0503020204020204" pitchFamily="34" charset="0"/>
                <a:cs typeface="Arial"/>
              </a:rPr>
              <a:t>adapt</a:t>
            </a:r>
            <a:r>
              <a:rPr kumimoji="0" lang="en-US" sz="2800" i="0" u="none" strike="noStrike" kern="0" cap="none" spc="-8" normalizeH="0" baseline="0" noProof="0" dirty="0">
                <a:ln>
                  <a:noFill/>
                </a:ln>
                <a:effectLst/>
                <a:uLnTx/>
                <a:uFillTx/>
                <a:latin typeface="Corbel" panose="020B0503020204020204" pitchFamily="34" charset="0"/>
                <a:cs typeface="Arial"/>
              </a:rPr>
              <a:t>ed to cure them.</a:t>
            </a:r>
            <a:endParaRPr kumimoji="0" sz="2800" i="0" u="none" strike="noStrike" kern="0" cap="none" spc="0" normalizeH="0" baseline="0" noProof="0" dirty="0">
              <a:ln>
                <a:noFill/>
              </a:ln>
              <a:effectLst/>
              <a:uLnTx/>
              <a:uFillTx/>
              <a:latin typeface="Corbel" panose="020B0503020204020204" pitchFamily="34" charset="0"/>
              <a:cs typeface="Arial"/>
            </a:endParaRPr>
          </a:p>
          <a:p>
            <a:pPr marL="234950" marR="0" lvl="0" indent="-234950" defTabSz="914400" eaLnBrk="1" fontAlgn="auto" latinLnBrk="0" hangingPunct="1">
              <a:lnSpc>
                <a:spcPct val="90000"/>
              </a:lnSpc>
              <a:buClr>
                <a:schemeClr val="tx1"/>
              </a:buClr>
              <a:buSzTx/>
              <a:buFont typeface="Arial" panose="020B0604020202020204" pitchFamily="34" charset="0"/>
              <a:buChar char="•"/>
              <a:tabLst>
                <a:tab pos="630238" algn="l"/>
                <a:tab pos="1141413" algn="l"/>
              </a:tabLst>
              <a:defRPr/>
            </a:pPr>
            <a:r>
              <a:rPr kumimoji="0" sz="2800" i="0" u="none" strike="noStrike" kern="0" cap="none" spc="0" normalizeH="0" baseline="0" noProof="0" dirty="0">
                <a:ln>
                  <a:noFill/>
                </a:ln>
                <a:effectLst/>
                <a:uLnTx/>
                <a:uFillTx/>
                <a:latin typeface="Corbel" panose="020B0503020204020204" pitchFamily="34" charset="0"/>
                <a:cs typeface="Arial"/>
              </a:rPr>
              <a:t>But</a:t>
            </a:r>
            <a:r>
              <a:rPr kumimoji="0" sz="2800" i="0" u="none" strike="noStrike" kern="0" cap="none" spc="-23"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the</a:t>
            </a:r>
            <a:r>
              <a:rPr kumimoji="0" sz="2800" i="0" u="none" strike="noStrike" kern="0" cap="none" spc="-4"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“disease”</a:t>
            </a:r>
            <a:r>
              <a:rPr kumimoji="0" sz="2800" i="0" u="none" strike="noStrike" kern="0" cap="none" spc="-34"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of</a:t>
            </a:r>
            <a:r>
              <a:rPr kumimoji="0" sz="2800" i="0" u="none" strike="noStrike" kern="0" cap="none" spc="-15"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sin</a:t>
            </a:r>
            <a:r>
              <a:rPr kumimoji="0" sz="2800" i="0" u="none" strike="noStrike" kern="0" cap="none" spc="-8"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has</a:t>
            </a:r>
            <a:r>
              <a:rPr kumimoji="0" sz="2800" i="0" u="none" strike="noStrike" kern="0" cap="none" spc="-8"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remained</a:t>
            </a:r>
            <a:r>
              <a:rPr kumimoji="0" sz="2800" i="0" u="none" strike="noStrike" kern="0" cap="none" spc="-19"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the</a:t>
            </a:r>
            <a:r>
              <a:rPr kumimoji="0" sz="2800" i="0" u="none" strike="noStrike" kern="0" cap="none" spc="-15" normalizeH="0" baseline="0" noProof="0" dirty="0">
                <a:ln>
                  <a:noFill/>
                </a:ln>
                <a:effectLst/>
                <a:uLnTx/>
                <a:uFillTx/>
                <a:latin typeface="Corbel" panose="020B0503020204020204" pitchFamily="34" charset="0"/>
                <a:cs typeface="Arial"/>
              </a:rPr>
              <a:t> same</a:t>
            </a:r>
            <a:endParaRPr kumimoji="0" sz="2800" i="0" u="none" strike="noStrike" kern="0" cap="none" spc="0" normalizeH="0" baseline="0" noProof="0" dirty="0">
              <a:ln>
                <a:noFill/>
              </a:ln>
              <a:effectLst/>
              <a:uLnTx/>
              <a:uFillTx/>
              <a:latin typeface="Corbel" panose="020B0503020204020204" pitchFamily="34" charset="0"/>
              <a:cs typeface="Arial"/>
            </a:endParaRPr>
          </a:p>
          <a:p>
            <a:pPr lvl="1" indent="-234950">
              <a:lnSpc>
                <a:spcPct val="90000"/>
              </a:lnSpc>
              <a:buClr>
                <a:schemeClr val="tx1"/>
              </a:buClr>
              <a:buFont typeface="Arial" panose="020B0604020202020204" pitchFamily="34" charset="0"/>
              <a:buChar char="•"/>
              <a:tabLst>
                <a:tab pos="457200" algn="l"/>
                <a:tab pos="914400" algn="l"/>
              </a:tabLst>
              <a:defRPr/>
            </a:pPr>
            <a:r>
              <a:rPr kumimoji="0" sz="2800" i="0" u="none" strike="noStrike" kern="0" cap="none" spc="0" normalizeH="0" baseline="0" noProof="0" dirty="0">
                <a:ln>
                  <a:noFill/>
                </a:ln>
                <a:effectLst/>
                <a:uLnTx/>
                <a:uFillTx/>
                <a:latin typeface="Corbel" panose="020B0503020204020204" pitchFamily="34" charset="0"/>
                <a:cs typeface="Arial"/>
              </a:rPr>
              <a:t>Introduced</a:t>
            </a:r>
            <a:r>
              <a:rPr kumimoji="0" sz="2800" i="0" u="none" strike="noStrike" kern="0" cap="none" spc="-41"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to</a:t>
            </a:r>
            <a:r>
              <a:rPr kumimoji="0" sz="2800" i="0" u="none" strike="noStrike" kern="0" cap="none" spc="-26"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the</a:t>
            </a:r>
            <a:r>
              <a:rPr kumimoji="0" sz="2800" i="0" u="none" strike="noStrike" kern="0" cap="none" spc="-23"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world</a:t>
            </a:r>
            <a:r>
              <a:rPr kumimoji="0" sz="2800" i="0" u="none" strike="noStrike" kern="0" cap="none" spc="-11"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by</a:t>
            </a:r>
            <a:r>
              <a:rPr kumimoji="0" sz="2800" i="0" u="none" strike="noStrike" kern="0" cap="none" spc="-19"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Adam</a:t>
            </a:r>
            <a:r>
              <a:rPr kumimoji="0" lang="en-US" sz="2800" i="0" u="none" strike="noStrike" kern="0" cap="none" spc="0" normalizeH="0" baseline="0" noProof="0" dirty="0">
                <a:ln>
                  <a:noFill/>
                </a:ln>
                <a:effectLst/>
                <a:uLnTx/>
                <a:uFillTx/>
                <a:latin typeface="Corbel" panose="020B0503020204020204" pitchFamily="34" charset="0"/>
                <a:cs typeface="Arial"/>
              </a:rPr>
              <a:t> and Eve</a:t>
            </a:r>
          </a:p>
          <a:p>
            <a:pPr marL="692150" lvl="2" indent="-234950">
              <a:lnSpc>
                <a:spcPct val="90000"/>
              </a:lnSpc>
              <a:buClr>
                <a:schemeClr val="tx1"/>
              </a:buClr>
              <a:buFont typeface="Arial" panose="020B0604020202020204" pitchFamily="34" charset="0"/>
              <a:buChar char="•"/>
              <a:tabLst>
                <a:tab pos="457200" algn="l"/>
                <a:tab pos="914400" algn="l"/>
              </a:tabLst>
              <a:defRPr/>
            </a:pPr>
            <a:r>
              <a:rPr lang="en-US" sz="2800" kern="0" dirty="0">
                <a:latin typeface="Corbel" panose="020B0503020204020204" pitchFamily="34" charset="0"/>
                <a:cs typeface="Arial"/>
              </a:rPr>
              <a:t>Romans 5:12 – “… death spread to all men because all sinned”</a:t>
            </a:r>
            <a:endParaRPr kumimoji="0" sz="2800" i="0" u="none" strike="noStrike" kern="0" cap="none" spc="0" normalizeH="0" baseline="0" noProof="0" dirty="0">
              <a:ln>
                <a:noFill/>
              </a:ln>
              <a:effectLst/>
              <a:uLnTx/>
              <a:uFillTx/>
              <a:latin typeface="Corbel" panose="020B0503020204020204" pitchFamily="34" charset="0"/>
              <a:cs typeface="Arial"/>
            </a:endParaRPr>
          </a:p>
          <a:p>
            <a:pPr marL="692150" lvl="1" indent="-234950">
              <a:lnSpc>
                <a:spcPct val="90000"/>
              </a:lnSpc>
              <a:buClr>
                <a:schemeClr val="tx1"/>
              </a:buClr>
              <a:buFont typeface="Arial" panose="020B0604020202020204" pitchFamily="34" charset="0"/>
              <a:buChar char="•"/>
              <a:tabLst>
                <a:tab pos="630238" algn="l"/>
                <a:tab pos="1141413" algn="l"/>
              </a:tabLst>
              <a:defRPr/>
            </a:pPr>
            <a:r>
              <a:rPr kumimoji="0" sz="2800" i="0" u="none" strike="noStrike" kern="0" cap="none" spc="0" normalizeH="0" baseline="0" noProof="0" dirty="0">
                <a:ln>
                  <a:noFill/>
                </a:ln>
                <a:effectLst/>
                <a:uLnTx/>
                <a:uFillTx/>
                <a:latin typeface="Corbel" panose="020B0503020204020204" pitchFamily="34" charset="0"/>
                <a:cs typeface="Arial"/>
              </a:rPr>
              <a:t>Sin</a:t>
            </a:r>
            <a:r>
              <a:rPr kumimoji="0" sz="2800" i="0" u="none" strike="noStrike" kern="0" cap="none" spc="-15"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has</a:t>
            </a:r>
            <a:r>
              <a:rPr kumimoji="0" sz="2800" i="0" u="none" strike="noStrike" kern="0" cap="none" spc="-11"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not</a:t>
            </a:r>
            <a:r>
              <a:rPr kumimoji="0" sz="2800" i="0" u="none" strike="noStrike" kern="0" cap="none" spc="-19"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been</a:t>
            </a:r>
            <a:r>
              <a:rPr kumimoji="0" sz="2800" i="0" u="none" strike="noStrike" kern="0" cap="none" spc="-4" normalizeH="0" baseline="0" noProof="0" dirty="0">
                <a:ln>
                  <a:noFill/>
                </a:ln>
                <a:effectLst/>
                <a:uLnTx/>
                <a:uFillTx/>
                <a:latin typeface="Corbel" panose="020B0503020204020204" pitchFamily="34" charset="0"/>
                <a:cs typeface="Arial"/>
              </a:rPr>
              <a:t> </a:t>
            </a:r>
            <a:r>
              <a:rPr kumimoji="0" sz="2800" i="0" u="none" strike="noStrike" kern="0" cap="none" spc="-8" normalizeH="0" baseline="0" noProof="0" dirty="0">
                <a:ln>
                  <a:noFill/>
                </a:ln>
                <a:effectLst/>
                <a:uLnTx/>
                <a:uFillTx/>
                <a:latin typeface="Corbel" panose="020B0503020204020204" pitchFamily="34" charset="0"/>
                <a:cs typeface="Arial"/>
              </a:rPr>
              <a:t>eradicated</a:t>
            </a:r>
            <a:r>
              <a:rPr kumimoji="0" lang="en-US" sz="2800" i="0" u="none" strike="noStrike" kern="0" cap="none" spc="-8" normalizeH="0" baseline="0" noProof="0" dirty="0">
                <a:ln>
                  <a:noFill/>
                </a:ln>
                <a:effectLst/>
                <a:uLnTx/>
                <a:uFillTx/>
                <a:latin typeface="Corbel" panose="020B0503020204020204" pitchFamily="34" charset="0"/>
                <a:cs typeface="Arial"/>
              </a:rPr>
              <a:t> because a</a:t>
            </a:r>
            <a:r>
              <a:rPr kumimoji="0" sz="2800" i="0" u="none" strike="noStrike" kern="0" cap="none" spc="0" normalizeH="0" baseline="0" noProof="0" dirty="0">
                <a:ln>
                  <a:noFill/>
                </a:ln>
                <a:effectLst/>
                <a:uLnTx/>
                <a:uFillTx/>
                <a:latin typeface="Corbel" panose="020B0503020204020204" pitchFamily="34" charset="0"/>
                <a:cs typeface="Arial"/>
              </a:rPr>
              <a:t>t</a:t>
            </a:r>
            <a:r>
              <a:rPr kumimoji="0" sz="2800" i="0" u="none" strike="noStrike" kern="0" cap="none" spc="-23"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the</a:t>
            </a:r>
            <a:r>
              <a:rPr kumimoji="0" sz="2800" i="0" u="none" strike="noStrike" kern="0" cap="none" spc="-8"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heart</a:t>
            </a:r>
            <a:r>
              <a:rPr kumimoji="0" sz="2800" i="0" u="none" strike="noStrike" kern="0" cap="none" spc="-23"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of</a:t>
            </a:r>
            <a:r>
              <a:rPr kumimoji="0" sz="2800" i="0" u="none" strike="noStrike" kern="0" cap="none" spc="-19"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sin</a:t>
            </a:r>
            <a:r>
              <a:rPr kumimoji="0" sz="2800" i="0" u="none" strike="noStrike" kern="0" cap="none" spc="-8" normalizeH="0" baseline="0" noProof="0" dirty="0">
                <a:ln>
                  <a:noFill/>
                </a:ln>
                <a:effectLst/>
                <a:uLnTx/>
                <a:uFillTx/>
                <a:latin typeface="Corbel" panose="020B0503020204020204" pitchFamily="34" charset="0"/>
                <a:cs typeface="Arial"/>
              </a:rPr>
              <a:t> </a:t>
            </a:r>
            <a:r>
              <a:rPr kumimoji="0" lang="en-US" sz="2800" i="0" u="none" strike="noStrike" kern="0" cap="none" spc="0" normalizeH="0" baseline="0" noProof="0" dirty="0">
                <a:ln>
                  <a:noFill/>
                </a:ln>
                <a:effectLst/>
                <a:uLnTx/>
                <a:uFillTx/>
                <a:latin typeface="Corbel" panose="020B0503020204020204" pitchFamily="34" charset="0"/>
                <a:cs typeface="Arial"/>
              </a:rPr>
              <a:t>are</a:t>
            </a:r>
            <a:r>
              <a:rPr kumimoji="0" sz="2800" i="0" u="none" strike="noStrike" kern="0" cap="none" spc="-4"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the</a:t>
            </a:r>
            <a:r>
              <a:rPr kumimoji="0" sz="2800" i="0" u="none" strike="noStrike" kern="0" cap="none" spc="-26"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same</a:t>
            </a:r>
            <a:r>
              <a:rPr kumimoji="0" sz="2800" i="0" u="none" strike="noStrike" kern="0" cap="none" spc="-4"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motives,</a:t>
            </a:r>
            <a:r>
              <a:rPr kumimoji="0" sz="2800" i="0" u="none" strike="noStrike" kern="0" cap="none" spc="-34" normalizeH="0" baseline="0" noProof="0" dirty="0">
                <a:ln>
                  <a:noFill/>
                </a:ln>
                <a:effectLst/>
                <a:uLnTx/>
                <a:uFillTx/>
                <a:latin typeface="Corbel" panose="020B0503020204020204" pitchFamily="34" charset="0"/>
                <a:cs typeface="Arial"/>
              </a:rPr>
              <a:t> </a:t>
            </a:r>
            <a:r>
              <a:rPr kumimoji="0" sz="2800" i="0" u="none" strike="noStrike" kern="0" cap="none" spc="-8" normalizeH="0" baseline="0" noProof="0" dirty="0">
                <a:ln>
                  <a:noFill/>
                </a:ln>
                <a:effectLst/>
                <a:uLnTx/>
                <a:uFillTx/>
                <a:latin typeface="Corbel" panose="020B0503020204020204" pitchFamily="34" charset="0"/>
                <a:cs typeface="Arial"/>
              </a:rPr>
              <a:t>desires </a:t>
            </a:r>
            <a:r>
              <a:rPr kumimoji="0" sz="2800" i="0" u="none" strike="noStrike" kern="0" cap="none" spc="-19" normalizeH="0" baseline="0" noProof="0" dirty="0">
                <a:ln>
                  <a:noFill/>
                </a:ln>
                <a:effectLst/>
                <a:uLnTx/>
                <a:uFillTx/>
                <a:latin typeface="Corbel" panose="020B0503020204020204" pitchFamily="34" charset="0"/>
                <a:cs typeface="Arial"/>
              </a:rPr>
              <a:t>and</a:t>
            </a:r>
            <a:r>
              <a:rPr kumimoji="0" lang="en-US" sz="2800" i="0" u="none" strike="noStrike" kern="0" cap="none" spc="-19" normalizeH="0" baseline="0" noProof="0" dirty="0">
                <a:ln>
                  <a:noFill/>
                </a:ln>
                <a:effectLst/>
                <a:uLnTx/>
                <a:uFillTx/>
                <a:latin typeface="Corbel" panose="020B0503020204020204" pitchFamily="34" charset="0"/>
                <a:cs typeface="Arial"/>
              </a:rPr>
              <a:t>, </a:t>
            </a:r>
            <a:r>
              <a:rPr kumimoji="0" sz="2800" i="0" u="none" strike="noStrike" kern="0" cap="none" spc="-8" normalizeH="0" baseline="0" noProof="0" dirty="0">
                <a:ln>
                  <a:noFill/>
                </a:ln>
                <a:effectLst/>
                <a:uLnTx/>
                <a:uFillTx/>
                <a:latin typeface="Corbel" panose="020B0503020204020204" pitchFamily="34" charset="0"/>
                <a:cs typeface="Arial"/>
              </a:rPr>
              <a:t>attitudes.</a:t>
            </a:r>
            <a:endParaRPr kumimoji="0" lang="en-US" sz="2800" i="0" u="none" strike="noStrike" kern="0" cap="none" spc="-8" normalizeH="0" baseline="0" noProof="0" dirty="0">
              <a:ln>
                <a:noFill/>
              </a:ln>
              <a:effectLst/>
              <a:uLnTx/>
              <a:uFillTx/>
              <a:latin typeface="Corbel" panose="020B0503020204020204" pitchFamily="34" charset="0"/>
              <a:cs typeface="Arial"/>
            </a:endParaRPr>
          </a:p>
          <a:p>
            <a:pPr marL="692150" lvl="1" indent="-234950">
              <a:lnSpc>
                <a:spcPct val="90000"/>
              </a:lnSpc>
              <a:buClr>
                <a:schemeClr val="tx1"/>
              </a:buClr>
              <a:buFont typeface="Arial" panose="020B0604020202020204" pitchFamily="34" charset="0"/>
              <a:buChar char="•"/>
              <a:tabLst>
                <a:tab pos="630238" algn="l"/>
                <a:tab pos="1141413" algn="l"/>
              </a:tabLst>
              <a:defRPr/>
            </a:pPr>
            <a:r>
              <a:rPr lang="en-US" sz="2800" kern="0" spc="-8" dirty="0">
                <a:latin typeface="Corbel" panose="020B0503020204020204" pitchFamily="34" charset="0"/>
                <a:cs typeface="Arial"/>
              </a:rPr>
              <a:t>Genesis 3:6 – “… good … delight … desired …”</a:t>
            </a:r>
          </a:p>
          <a:p>
            <a:pPr marL="1149350" lvl="2" indent="-234950">
              <a:lnSpc>
                <a:spcPct val="90000"/>
              </a:lnSpc>
              <a:buClr>
                <a:schemeClr val="tx1"/>
              </a:buClr>
              <a:buFont typeface="Arial" panose="020B0604020202020204" pitchFamily="34" charset="0"/>
              <a:buChar char="•"/>
              <a:tabLst>
                <a:tab pos="630238" algn="l"/>
                <a:tab pos="1141413" algn="l"/>
              </a:tabLst>
              <a:defRPr/>
            </a:pPr>
            <a:r>
              <a:rPr kumimoji="0" lang="en-US" sz="2800" i="0" u="none" strike="noStrike" kern="0" cap="none" spc="-8" normalizeH="0" baseline="0" noProof="0" dirty="0">
                <a:ln>
                  <a:noFill/>
                </a:ln>
                <a:effectLst/>
                <a:uLnTx/>
                <a:uFillTx/>
                <a:latin typeface="Corbel" panose="020B0503020204020204" pitchFamily="34" charset="0"/>
                <a:cs typeface="Arial"/>
              </a:rPr>
              <a:t>Again cf. I John 2:16 – “the desires of the flesh and the desires of the eyes and pride in possessions</a:t>
            </a:r>
            <a:endParaRPr kumimoji="0" sz="2800" i="0" u="none" strike="noStrike" kern="0" cap="none" spc="0" normalizeH="0" baseline="0" noProof="0" dirty="0">
              <a:ln>
                <a:noFill/>
              </a:ln>
              <a:effectLst/>
              <a:uLnTx/>
              <a:uFillTx/>
              <a:latin typeface="Corbel" panose="020B0503020204020204" pitchFamily="34" charset="0"/>
              <a:cs typeface="Arial"/>
            </a:endParaRPr>
          </a:p>
        </p:txBody>
      </p:sp>
      <p:pic>
        <p:nvPicPr>
          <p:cNvPr id="5" name="Picture 4">
            <a:extLst>
              <a:ext uri="{FF2B5EF4-FFF2-40B4-BE49-F238E27FC236}">
                <a16:creationId xmlns:a16="http://schemas.microsoft.com/office/drawing/2014/main" id="{34237967-7004-17CF-94BB-CC74EC5EF8BF}"/>
              </a:ext>
            </a:extLst>
          </p:cNvPr>
          <p:cNvPicPr>
            <a:picLocks noChangeAspect="1"/>
          </p:cNvPicPr>
          <p:nvPr/>
        </p:nvPicPr>
        <p:blipFill>
          <a:blip r:embed="rId3"/>
          <a:stretch>
            <a:fillRect/>
          </a:stretch>
        </p:blipFill>
        <p:spPr>
          <a:xfrm>
            <a:off x="8013649" y="844875"/>
            <a:ext cx="978408" cy="73579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0" y="857232"/>
            <a:ext cx="8005763" cy="713176"/>
          </a:xfrm>
          <a:prstGeom prst="rect">
            <a:avLst/>
          </a:prstGeom>
          <a:ln w="28575">
            <a:solidFill>
              <a:srgbClr val="C77C0D"/>
            </a:solidFill>
          </a:ln>
        </p:spPr>
        <p:txBody>
          <a:bodyPr vert="horz" wrap="square" lIns="0" tIns="96679" rIns="182880" bIns="0" rtlCol="0">
            <a:spAutoFit/>
          </a:bodyPr>
          <a:lstStyle/>
          <a:p>
            <a:pPr algn="r">
              <a:spcBef>
                <a:spcPts val="761"/>
              </a:spcBef>
            </a:pPr>
            <a:r>
              <a:rPr sz="4000" b="1" dirty="0">
                <a:solidFill>
                  <a:srgbClr val="000000"/>
                </a:solidFill>
                <a:latin typeface="Corbel" panose="020B0503020204020204" pitchFamily="34" charset="0"/>
              </a:rPr>
              <a:t>Some</a:t>
            </a:r>
            <a:r>
              <a:rPr sz="4000" b="1" spc="-199" dirty="0">
                <a:solidFill>
                  <a:srgbClr val="000000"/>
                </a:solidFill>
                <a:latin typeface="Corbel" panose="020B0503020204020204" pitchFamily="34" charset="0"/>
              </a:rPr>
              <a:t> </a:t>
            </a:r>
            <a:r>
              <a:rPr sz="4000" b="1" spc="-15" dirty="0">
                <a:solidFill>
                  <a:srgbClr val="000000"/>
                </a:solidFill>
                <a:latin typeface="Corbel" panose="020B0503020204020204" pitchFamily="34" charset="0"/>
              </a:rPr>
              <a:t>things</a:t>
            </a:r>
            <a:r>
              <a:rPr sz="4000" b="1" spc="-195" dirty="0">
                <a:solidFill>
                  <a:srgbClr val="000000"/>
                </a:solidFill>
                <a:latin typeface="Corbel" panose="020B0503020204020204" pitchFamily="34" charset="0"/>
              </a:rPr>
              <a:t> </a:t>
            </a:r>
            <a:r>
              <a:rPr sz="4000" b="1" dirty="0">
                <a:solidFill>
                  <a:srgbClr val="000000"/>
                </a:solidFill>
                <a:latin typeface="Corbel" panose="020B0503020204020204" pitchFamily="34" charset="0"/>
              </a:rPr>
              <a:t>have</a:t>
            </a:r>
            <a:r>
              <a:rPr sz="4000" b="1" spc="-184" dirty="0">
                <a:solidFill>
                  <a:srgbClr val="000000"/>
                </a:solidFill>
                <a:latin typeface="Corbel" panose="020B0503020204020204" pitchFamily="34" charset="0"/>
              </a:rPr>
              <a:t> </a:t>
            </a:r>
            <a:r>
              <a:rPr sz="4000" b="1" dirty="0">
                <a:solidFill>
                  <a:srgbClr val="000000"/>
                </a:solidFill>
                <a:latin typeface="Corbel" panose="020B0503020204020204" pitchFamily="34" charset="0"/>
              </a:rPr>
              <a:t>not</a:t>
            </a:r>
            <a:r>
              <a:rPr sz="4000" b="1" spc="-188" dirty="0">
                <a:solidFill>
                  <a:srgbClr val="000000"/>
                </a:solidFill>
                <a:latin typeface="Corbel" panose="020B0503020204020204" pitchFamily="34" charset="0"/>
              </a:rPr>
              <a:t> </a:t>
            </a:r>
            <a:r>
              <a:rPr sz="4000" b="1" spc="-8" dirty="0">
                <a:solidFill>
                  <a:srgbClr val="000000"/>
                </a:solidFill>
                <a:latin typeface="Corbel" panose="020B0503020204020204" pitchFamily="34" charset="0"/>
              </a:rPr>
              <a:t>changed</a:t>
            </a:r>
            <a:endParaRPr sz="4000" b="1" dirty="0">
              <a:latin typeface="Corbel" panose="020B0503020204020204" pitchFamily="34" charset="0"/>
            </a:endParaRPr>
          </a:p>
        </p:txBody>
      </p:sp>
      <p:sp>
        <p:nvSpPr>
          <p:cNvPr id="4" name="object 4"/>
          <p:cNvSpPr txBox="1"/>
          <p:nvPr/>
        </p:nvSpPr>
        <p:spPr>
          <a:xfrm>
            <a:off x="228600" y="1581722"/>
            <a:ext cx="8229600" cy="4811413"/>
          </a:xfrm>
          <a:prstGeom prst="rect">
            <a:avLst/>
          </a:prstGeom>
        </p:spPr>
        <p:txBody>
          <a:bodyPr vert="horz" wrap="square" lIns="0" tIns="10001" rIns="0" bIns="0" rtlCol="0">
            <a:spAutoFit/>
          </a:bodyPr>
          <a:lstStyle/>
          <a:p>
            <a:pPr marR="0" lvl="0" defTabSz="914400" eaLnBrk="1" fontAlgn="auto" latinLnBrk="0" hangingPunct="1">
              <a:buClr>
                <a:srgbClr val="7B4A3A"/>
              </a:buClr>
              <a:buSzTx/>
              <a:tabLst>
                <a:tab pos="2550795" algn="l"/>
              </a:tabLst>
              <a:defRPr/>
            </a:pPr>
            <a:r>
              <a:rPr kumimoji="0" sz="3200" b="1" i="0" u="none" strike="noStrike" kern="0" cap="none" spc="0" normalizeH="0" baseline="0" noProof="0" dirty="0">
                <a:ln>
                  <a:noFill/>
                </a:ln>
                <a:effectLst/>
                <a:uLnTx/>
                <a:uFillTx/>
                <a:latin typeface="Corbel" panose="020B0503020204020204" pitchFamily="34" charset="0"/>
                <a:cs typeface="Arial"/>
              </a:rPr>
              <a:t>Sin</a:t>
            </a:r>
            <a:r>
              <a:rPr kumimoji="0" sz="3200" b="1" i="0" u="none" strike="noStrike" kern="0" cap="none" spc="-23" normalizeH="0" baseline="0" noProof="0" dirty="0">
                <a:ln>
                  <a:noFill/>
                </a:ln>
                <a:effectLst/>
                <a:uLnTx/>
                <a:uFillTx/>
                <a:latin typeface="Corbel" panose="020B0503020204020204" pitchFamily="34" charset="0"/>
                <a:cs typeface="Arial"/>
              </a:rPr>
              <a:t> </a:t>
            </a:r>
            <a:r>
              <a:rPr kumimoji="0" sz="3200" b="1" i="0" u="none" strike="noStrike" kern="0" cap="none" spc="0" normalizeH="0" baseline="0" noProof="0" dirty="0">
                <a:ln>
                  <a:noFill/>
                </a:ln>
                <a:effectLst/>
                <a:uLnTx/>
                <a:uFillTx/>
                <a:latin typeface="Corbel" panose="020B0503020204020204" pitchFamily="34" charset="0"/>
                <a:cs typeface="Arial"/>
              </a:rPr>
              <a:t>is</a:t>
            </a:r>
            <a:r>
              <a:rPr kumimoji="0" sz="3200" b="1" i="0" u="none" strike="noStrike" kern="0" cap="none" spc="-30" normalizeH="0" baseline="0" noProof="0" dirty="0">
                <a:ln>
                  <a:noFill/>
                </a:ln>
                <a:effectLst/>
                <a:uLnTx/>
                <a:uFillTx/>
                <a:latin typeface="Corbel" panose="020B0503020204020204" pitchFamily="34" charset="0"/>
                <a:cs typeface="Arial"/>
              </a:rPr>
              <a:t> </a:t>
            </a:r>
            <a:r>
              <a:rPr kumimoji="0" sz="3200" b="1" i="0" u="none" strike="noStrike" kern="0" cap="none" spc="0" normalizeH="0" baseline="0" noProof="0" dirty="0">
                <a:ln>
                  <a:noFill/>
                </a:ln>
                <a:effectLst/>
                <a:uLnTx/>
                <a:uFillTx/>
                <a:latin typeface="Corbel" panose="020B0503020204020204" pitchFamily="34" charset="0"/>
                <a:cs typeface="Arial"/>
              </a:rPr>
              <a:t>still</a:t>
            </a:r>
            <a:r>
              <a:rPr kumimoji="0" sz="3200" b="1" i="0" u="none" strike="noStrike" kern="0" cap="none" spc="-8" normalizeH="0" baseline="0" noProof="0" dirty="0">
                <a:ln>
                  <a:noFill/>
                </a:ln>
                <a:effectLst/>
                <a:uLnTx/>
                <a:uFillTx/>
                <a:latin typeface="Corbel" panose="020B0503020204020204" pitchFamily="34" charset="0"/>
                <a:cs typeface="Arial"/>
              </a:rPr>
              <a:t> </a:t>
            </a:r>
            <a:r>
              <a:rPr kumimoji="0" sz="3200" b="1" i="0" u="none" strike="noStrike" kern="0" cap="none" spc="0" normalizeH="0" baseline="0" noProof="0" dirty="0">
                <a:ln>
                  <a:noFill/>
                </a:ln>
                <a:effectLst/>
                <a:uLnTx/>
                <a:uFillTx/>
                <a:latin typeface="Corbel" panose="020B0503020204020204" pitchFamily="34" charset="0"/>
                <a:cs typeface="Arial"/>
              </a:rPr>
              <a:t>the</a:t>
            </a:r>
            <a:r>
              <a:rPr kumimoji="0" sz="3200" b="1" i="0" u="none" strike="noStrike" kern="0" cap="none" spc="-26" normalizeH="0" baseline="0" noProof="0" dirty="0">
                <a:ln>
                  <a:noFill/>
                </a:ln>
                <a:effectLst/>
                <a:uLnTx/>
                <a:uFillTx/>
                <a:latin typeface="Corbel" panose="020B0503020204020204" pitchFamily="34" charset="0"/>
                <a:cs typeface="Arial"/>
              </a:rPr>
              <a:t> </a:t>
            </a:r>
            <a:r>
              <a:rPr kumimoji="0" lang="en-US" sz="3200" b="1" i="0" u="none" strike="noStrike" kern="0" cap="none" spc="-8" normalizeH="0" baseline="0" noProof="0" dirty="0">
                <a:ln>
                  <a:noFill/>
                </a:ln>
                <a:effectLst/>
                <a:uLnTx/>
                <a:uFillTx/>
                <a:latin typeface="Corbel" panose="020B0503020204020204" pitchFamily="34" charset="0"/>
                <a:cs typeface="Arial"/>
              </a:rPr>
              <a:t>sickness that afflicts us all</a:t>
            </a:r>
            <a:endParaRPr kumimoji="0" sz="2800" b="1" i="0" u="none" strike="noStrike" kern="0" cap="none" spc="0" normalizeH="0" baseline="0" noProof="0" dirty="0">
              <a:ln>
                <a:noFill/>
              </a:ln>
              <a:effectLst/>
              <a:uLnTx/>
              <a:uFillTx/>
              <a:latin typeface="Corbel" panose="020B0503020204020204" pitchFamily="34" charset="0"/>
              <a:cs typeface="Arial"/>
            </a:endParaRPr>
          </a:p>
          <a:p>
            <a:pPr marL="234950" marR="0" lvl="0" indent="-234950" defTabSz="914400" eaLnBrk="1" fontAlgn="auto" latinLnBrk="0" hangingPunct="1">
              <a:buClr>
                <a:schemeClr val="tx1"/>
              </a:buClr>
              <a:buSzTx/>
              <a:buFont typeface="Arial" panose="020B0604020202020204" pitchFamily="34" charset="0"/>
              <a:buChar char="•"/>
              <a:tabLst>
                <a:tab pos="437674" algn="l"/>
              </a:tabLst>
              <a:defRPr/>
            </a:pPr>
            <a:r>
              <a:rPr kumimoji="0" sz="2800" i="0" u="none" strike="noStrike" kern="0" cap="none" spc="0" normalizeH="0" baseline="0" noProof="0" dirty="0">
                <a:ln>
                  <a:noFill/>
                </a:ln>
                <a:effectLst/>
                <a:uLnTx/>
                <a:uFillTx/>
                <a:latin typeface="Corbel" panose="020B0503020204020204" pitchFamily="34" charset="0"/>
                <a:cs typeface="Bookman Old Style"/>
              </a:rPr>
              <a:t>Romans</a:t>
            </a:r>
            <a:r>
              <a:rPr kumimoji="0" sz="2800" i="0" u="none" strike="noStrike" kern="0" cap="none" spc="-26"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Bookman Old Style"/>
              </a:rPr>
              <a:t>6:23</a:t>
            </a:r>
            <a:r>
              <a:rPr kumimoji="0" sz="2800" i="0" u="none" strike="noStrike" kern="0" cap="none" spc="-30" normalizeH="0" baseline="0" noProof="0" dirty="0">
                <a:ln>
                  <a:noFill/>
                </a:ln>
                <a:effectLst/>
                <a:uLnTx/>
                <a:uFillTx/>
                <a:latin typeface="Corbel" panose="020B0503020204020204" pitchFamily="34" charset="0"/>
                <a:cs typeface="Bookman Old Style"/>
              </a:rPr>
              <a:t> </a:t>
            </a:r>
            <a:r>
              <a:rPr lang="en-US" sz="2800" kern="0" dirty="0">
                <a:latin typeface="Corbel" panose="020B0503020204020204" pitchFamily="34" charset="0"/>
                <a:cs typeface="Bookman Old Style"/>
              </a:rPr>
              <a:t>– “… </a:t>
            </a:r>
            <a:r>
              <a:rPr kumimoji="0" lang="en-US" sz="2800" i="0" u="none" strike="noStrike" kern="0" cap="none" spc="0" normalizeH="0" baseline="0" noProof="0" dirty="0">
                <a:ln>
                  <a:noFill/>
                </a:ln>
                <a:effectLst/>
                <a:uLnTx/>
                <a:uFillTx/>
                <a:latin typeface="Corbel" panose="020B0503020204020204" pitchFamily="34" charset="0"/>
                <a:cs typeface="Arial"/>
              </a:rPr>
              <a:t>the wages of sin is death”</a:t>
            </a:r>
            <a:endParaRPr kumimoji="0" sz="2800" i="0" u="none" strike="noStrike" kern="0" cap="none" spc="0" normalizeH="0" baseline="0" noProof="0" dirty="0">
              <a:ln>
                <a:noFill/>
              </a:ln>
              <a:effectLst/>
              <a:uLnTx/>
              <a:uFillTx/>
              <a:latin typeface="Corbel" panose="020B0503020204020204" pitchFamily="34" charset="0"/>
              <a:cs typeface="Arial"/>
            </a:endParaRPr>
          </a:p>
          <a:p>
            <a:pPr marL="234950" marR="1271111" lvl="0" indent="-234950" defTabSz="914400" eaLnBrk="1" fontAlgn="auto" latinLnBrk="0" hangingPunct="1">
              <a:buClr>
                <a:schemeClr val="tx1"/>
              </a:buClr>
              <a:buSzTx/>
              <a:buFont typeface="Arial" panose="020B0604020202020204" pitchFamily="34" charset="0"/>
              <a:buChar char="•"/>
              <a:tabLst>
                <a:tab pos="438150" algn="l"/>
              </a:tabLst>
              <a:defRPr/>
            </a:pPr>
            <a:r>
              <a:rPr kumimoji="0" sz="2800" i="0" u="none" strike="noStrike" kern="0" cap="none" spc="0" normalizeH="0" baseline="0" noProof="0" dirty="0">
                <a:ln>
                  <a:noFill/>
                </a:ln>
                <a:effectLst/>
                <a:uLnTx/>
                <a:uFillTx/>
                <a:latin typeface="Corbel" panose="020B0503020204020204" pitchFamily="34" charset="0"/>
                <a:cs typeface="Bookman Old Style"/>
              </a:rPr>
              <a:t>Isaiah</a:t>
            </a:r>
            <a:r>
              <a:rPr kumimoji="0" sz="2800" i="0" u="none" strike="noStrike" kern="0" cap="none" spc="-26" normalizeH="0" baseline="0" noProof="0" dirty="0">
                <a:ln>
                  <a:noFill/>
                </a:ln>
                <a:effectLst/>
                <a:uLnTx/>
                <a:uFillTx/>
                <a:latin typeface="Corbel" panose="020B0503020204020204" pitchFamily="34" charset="0"/>
                <a:cs typeface="Bookman Old Style"/>
              </a:rPr>
              <a:t> </a:t>
            </a:r>
            <a:r>
              <a:rPr kumimoji="0" sz="2800" i="0" u="none" strike="noStrike" kern="0" cap="none" spc="-8" normalizeH="0" baseline="0" noProof="0" dirty="0">
                <a:ln>
                  <a:noFill/>
                </a:ln>
                <a:effectLst/>
                <a:uLnTx/>
                <a:uFillTx/>
                <a:latin typeface="Corbel" panose="020B0503020204020204" pitchFamily="34" charset="0"/>
                <a:cs typeface="Bookman Old Style"/>
              </a:rPr>
              <a:t>59:1-</a:t>
            </a:r>
            <a:r>
              <a:rPr kumimoji="0" sz="2800" i="0" u="none" strike="noStrike" kern="0" cap="none" spc="0" normalizeH="0" baseline="0" noProof="0" dirty="0">
                <a:ln>
                  <a:noFill/>
                </a:ln>
                <a:effectLst/>
                <a:uLnTx/>
                <a:uFillTx/>
                <a:latin typeface="Corbel" panose="020B0503020204020204" pitchFamily="34" charset="0"/>
                <a:cs typeface="Bookman Old Style"/>
              </a:rPr>
              <a:t>3</a:t>
            </a:r>
            <a:r>
              <a:rPr kumimoji="0" lang="en-US" sz="2800" i="0" u="none" strike="noStrike" kern="0" cap="none" spc="0" normalizeH="0" baseline="0" noProof="0" dirty="0">
                <a:ln>
                  <a:noFill/>
                </a:ln>
                <a:effectLst/>
                <a:uLnTx/>
                <a:uFillTx/>
                <a:latin typeface="Corbel" panose="020B0503020204020204" pitchFamily="34" charset="0"/>
                <a:cs typeface="Bookman Old Style"/>
              </a:rPr>
              <a:t> – “… your sins have hidden his face from you …”</a:t>
            </a:r>
          </a:p>
          <a:p>
            <a:pPr marL="234950" marR="1271111" lvl="0" indent="-234950" defTabSz="914400" eaLnBrk="1" fontAlgn="auto" latinLnBrk="0" hangingPunct="1">
              <a:buClr>
                <a:schemeClr val="tx1"/>
              </a:buClr>
              <a:buSzTx/>
              <a:buFont typeface="Arial" panose="020B0604020202020204" pitchFamily="34" charset="0"/>
              <a:buChar char="•"/>
              <a:tabLst>
                <a:tab pos="438150" algn="l"/>
              </a:tabLst>
              <a:defRPr/>
            </a:pPr>
            <a:r>
              <a:rPr kumimoji="0" sz="2800" i="0" u="none" strike="noStrike" kern="0" cap="none" spc="0" normalizeH="0" baseline="0" noProof="0" dirty="0">
                <a:ln>
                  <a:noFill/>
                </a:ln>
                <a:effectLst/>
                <a:uLnTx/>
                <a:uFillTx/>
                <a:latin typeface="Corbel" panose="020B0503020204020204" pitchFamily="34" charset="0"/>
                <a:cs typeface="Bookman Old Style"/>
              </a:rPr>
              <a:t>Colossians</a:t>
            </a:r>
            <a:r>
              <a:rPr kumimoji="0" sz="2800" i="0" u="none" strike="noStrike" kern="0" cap="none" spc="-23"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Bookman Old Style"/>
              </a:rPr>
              <a:t>1:21</a:t>
            </a:r>
            <a:r>
              <a:rPr kumimoji="0" sz="2800" i="0" u="none" strike="noStrike" kern="0" cap="none" spc="-19"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Arial"/>
              </a:rPr>
              <a:t>–</a:t>
            </a:r>
            <a:r>
              <a:rPr kumimoji="0" lang="en-US" sz="2800" i="0" u="none" strike="noStrike" kern="0" cap="none" spc="0" normalizeH="0" baseline="0" noProof="0" dirty="0">
                <a:ln>
                  <a:noFill/>
                </a:ln>
                <a:effectLst/>
                <a:uLnTx/>
                <a:uFillTx/>
                <a:latin typeface="Corbel" panose="020B0503020204020204" pitchFamily="34" charset="0"/>
                <a:cs typeface="Arial"/>
              </a:rPr>
              <a:t> “who once were alienated and hostile …” (cf. Verse 22)</a:t>
            </a:r>
            <a:endParaRPr kumimoji="0" sz="2800" i="0" u="none" strike="noStrike" kern="0" cap="none" spc="0" normalizeH="0" baseline="0" noProof="0" dirty="0">
              <a:ln>
                <a:noFill/>
              </a:ln>
              <a:effectLst/>
              <a:uLnTx/>
              <a:uFillTx/>
              <a:latin typeface="Corbel" panose="020B0503020204020204" pitchFamily="34" charset="0"/>
              <a:cs typeface="Arial"/>
            </a:endParaRPr>
          </a:p>
          <a:p>
            <a:pPr marL="234950" marR="0" lvl="0" indent="-234950" defTabSz="914400" eaLnBrk="1" fontAlgn="auto" latinLnBrk="0" hangingPunct="1">
              <a:buClr>
                <a:schemeClr val="tx1"/>
              </a:buClr>
              <a:buSzTx/>
              <a:buFont typeface="Arial" panose="020B0604020202020204" pitchFamily="34" charset="0"/>
              <a:buChar char="•"/>
              <a:tabLst>
                <a:tab pos="437674" algn="l"/>
              </a:tabLst>
              <a:defRPr/>
            </a:pPr>
            <a:r>
              <a:rPr kumimoji="0" sz="2800" i="0" u="none" strike="noStrike" kern="0" cap="none" spc="-8" normalizeH="0" baseline="0" noProof="0" dirty="0">
                <a:ln>
                  <a:noFill/>
                </a:ln>
                <a:effectLst/>
                <a:uLnTx/>
                <a:uFillTx/>
                <a:latin typeface="Corbel" panose="020B0503020204020204" pitchFamily="34" charset="0"/>
                <a:cs typeface="Arial"/>
              </a:rPr>
              <a:t>Ultimately</a:t>
            </a:r>
            <a:r>
              <a:rPr kumimoji="0" lang="en-US" sz="2800" i="0" u="none" strike="noStrike" kern="0" cap="none" spc="-8" normalizeH="0" baseline="0" noProof="0" dirty="0">
                <a:ln>
                  <a:noFill/>
                </a:ln>
                <a:effectLst/>
                <a:uLnTx/>
                <a:uFillTx/>
                <a:latin typeface="Corbel" panose="020B0503020204020204" pitchFamily="34" charset="0"/>
                <a:cs typeface="Arial"/>
              </a:rPr>
              <a:t> sin</a:t>
            </a:r>
            <a:r>
              <a:rPr kumimoji="0" sz="2800" i="0" u="none" strike="noStrike" kern="0" cap="none" spc="-38"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will</a:t>
            </a:r>
            <a:r>
              <a:rPr kumimoji="0" sz="2800" i="0" u="none" strike="noStrike" kern="0" cap="none" spc="-53"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lead</a:t>
            </a:r>
            <a:r>
              <a:rPr kumimoji="0" sz="2800" i="0" u="none" strike="noStrike" kern="0" cap="none" spc="-38"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to</a:t>
            </a:r>
            <a:r>
              <a:rPr kumimoji="0" sz="2800" i="0" u="none" strike="noStrike" kern="0" cap="none" spc="-34"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eternal</a:t>
            </a:r>
            <a:r>
              <a:rPr kumimoji="0" sz="2800" i="0" u="none" strike="noStrike" kern="0" cap="none" spc="-23" normalizeH="0" baseline="0" noProof="0" dirty="0">
                <a:ln>
                  <a:noFill/>
                </a:ln>
                <a:effectLst/>
                <a:uLnTx/>
                <a:uFillTx/>
                <a:latin typeface="Corbel" panose="020B0503020204020204" pitchFamily="34" charset="0"/>
                <a:cs typeface="Arial"/>
              </a:rPr>
              <a:t> </a:t>
            </a:r>
            <a:r>
              <a:rPr kumimoji="0" sz="2800" i="0" u="none" strike="noStrike" kern="0" cap="none" spc="0" normalizeH="0" baseline="0" noProof="0" dirty="0">
                <a:ln>
                  <a:noFill/>
                </a:ln>
                <a:effectLst/>
                <a:uLnTx/>
                <a:uFillTx/>
                <a:latin typeface="Corbel" panose="020B0503020204020204" pitchFamily="34" charset="0"/>
                <a:cs typeface="Arial"/>
              </a:rPr>
              <a:t>condemnation</a:t>
            </a:r>
          </a:p>
          <a:p>
            <a:pPr marL="692150" lvl="1" indent="-234950">
              <a:buClr>
                <a:schemeClr val="tx1"/>
              </a:buClr>
              <a:buFont typeface="Arial" panose="020B0604020202020204" pitchFamily="34" charset="0"/>
              <a:buChar char="•"/>
              <a:defRPr/>
            </a:pPr>
            <a:r>
              <a:rPr kumimoji="0" sz="2800" i="0" u="none" strike="noStrike" kern="0" cap="none" spc="0" normalizeH="0" baseline="0" noProof="0" dirty="0">
                <a:ln>
                  <a:noFill/>
                </a:ln>
                <a:effectLst/>
                <a:uLnTx/>
                <a:uFillTx/>
                <a:latin typeface="Corbel" panose="020B0503020204020204" pitchFamily="34" charset="0"/>
                <a:cs typeface="Bookman Old Style"/>
              </a:rPr>
              <a:t>Galatians</a:t>
            </a:r>
            <a:r>
              <a:rPr kumimoji="0" sz="2800" i="0" u="none" strike="noStrike" kern="0" cap="none" spc="-30" normalizeH="0" baseline="0" noProof="0" dirty="0">
                <a:ln>
                  <a:noFill/>
                </a:ln>
                <a:effectLst/>
                <a:uLnTx/>
                <a:uFillTx/>
                <a:latin typeface="Corbel" panose="020B0503020204020204" pitchFamily="34" charset="0"/>
                <a:cs typeface="Bookman Old Style"/>
              </a:rPr>
              <a:t> </a:t>
            </a:r>
            <a:r>
              <a:rPr kumimoji="0" sz="2800" i="0" u="none" strike="noStrike" kern="0" cap="none" spc="-8" normalizeH="0" baseline="0" noProof="0" dirty="0">
                <a:ln>
                  <a:noFill/>
                </a:ln>
                <a:effectLst/>
                <a:uLnTx/>
                <a:uFillTx/>
                <a:latin typeface="Corbel" panose="020B0503020204020204" pitchFamily="34" charset="0"/>
                <a:cs typeface="Bookman Old Style"/>
              </a:rPr>
              <a:t>5:19-</a:t>
            </a:r>
            <a:r>
              <a:rPr kumimoji="0" sz="2800" i="0" u="none" strike="noStrike" kern="0" cap="none" spc="0" normalizeH="0" baseline="0" noProof="0" dirty="0">
                <a:ln>
                  <a:noFill/>
                </a:ln>
                <a:effectLst/>
                <a:uLnTx/>
                <a:uFillTx/>
                <a:latin typeface="Corbel" panose="020B0503020204020204" pitchFamily="34" charset="0"/>
                <a:cs typeface="Bookman Old Style"/>
              </a:rPr>
              <a:t>21</a:t>
            </a:r>
            <a:r>
              <a:rPr kumimoji="0" lang="en-US" sz="2800" i="0" u="none" strike="noStrike" kern="0" cap="none" spc="0" normalizeH="0" baseline="0" noProof="0" dirty="0">
                <a:ln>
                  <a:noFill/>
                </a:ln>
                <a:effectLst/>
                <a:uLnTx/>
                <a:uFillTx/>
                <a:latin typeface="Corbel" panose="020B0503020204020204" pitchFamily="34" charset="0"/>
                <a:cs typeface="Bookman Old Style"/>
              </a:rPr>
              <a:t> – “… will not inherit the kingdom of God” (cf. Verses 22-24)</a:t>
            </a:r>
          </a:p>
          <a:p>
            <a:pPr marL="692150" lvl="1" indent="-234950">
              <a:buClr>
                <a:schemeClr val="tx1"/>
              </a:buClr>
              <a:buFont typeface="Arial" panose="020B0604020202020204" pitchFamily="34" charset="0"/>
              <a:buChar char="•"/>
              <a:defRPr/>
            </a:pPr>
            <a:r>
              <a:rPr lang="en-US" sz="2800" kern="0" dirty="0">
                <a:latin typeface="Corbel" panose="020B0503020204020204" pitchFamily="34" charset="0"/>
                <a:cs typeface="Bookman Old Style"/>
              </a:rPr>
              <a:t>I</a:t>
            </a:r>
            <a:r>
              <a:rPr kumimoji="0" sz="2800" i="0" u="none" strike="noStrike" kern="0" cap="none" spc="-15" normalizeH="0" baseline="0" noProof="0" dirty="0">
                <a:ln>
                  <a:noFill/>
                </a:ln>
                <a:effectLst/>
                <a:uLnTx/>
                <a:uFillTx/>
                <a:latin typeface="Corbel" panose="020B0503020204020204" pitchFamily="34" charset="0"/>
                <a:cs typeface="Bookman Old Style"/>
              </a:rPr>
              <a:t> </a:t>
            </a:r>
            <a:r>
              <a:rPr kumimoji="0" sz="2800" i="0" u="none" strike="noStrike" kern="0" cap="none" spc="0" normalizeH="0" baseline="0" noProof="0" dirty="0">
                <a:ln>
                  <a:noFill/>
                </a:ln>
                <a:effectLst/>
                <a:uLnTx/>
                <a:uFillTx/>
                <a:latin typeface="Corbel" panose="020B0503020204020204" pitchFamily="34" charset="0"/>
                <a:cs typeface="Bookman Old Style"/>
              </a:rPr>
              <a:t>Corinthians</a:t>
            </a:r>
            <a:r>
              <a:rPr kumimoji="0" sz="2800" i="0" u="none" strike="noStrike" kern="0" cap="none" spc="-30" normalizeH="0" baseline="0" noProof="0" dirty="0">
                <a:ln>
                  <a:noFill/>
                </a:ln>
                <a:effectLst/>
                <a:uLnTx/>
                <a:uFillTx/>
                <a:latin typeface="Corbel" panose="020B0503020204020204" pitchFamily="34" charset="0"/>
                <a:cs typeface="Bookman Old Style"/>
              </a:rPr>
              <a:t> </a:t>
            </a:r>
            <a:r>
              <a:rPr kumimoji="0" sz="2800" i="0" u="none" strike="noStrike" kern="0" cap="none" spc="-8" normalizeH="0" baseline="0" noProof="0" dirty="0">
                <a:ln>
                  <a:noFill/>
                </a:ln>
                <a:effectLst/>
                <a:uLnTx/>
                <a:uFillTx/>
                <a:latin typeface="Corbel" panose="020B0503020204020204" pitchFamily="34" charset="0"/>
                <a:cs typeface="Bookman Old Style"/>
              </a:rPr>
              <a:t>6:9-</a:t>
            </a:r>
            <a:r>
              <a:rPr kumimoji="0" sz="2800" i="0" u="none" strike="noStrike" kern="0" cap="none" spc="-19" normalizeH="0" baseline="0" noProof="0" dirty="0">
                <a:ln>
                  <a:noFill/>
                </a:ln>
                <a:effectLst/>
                <a:uLnTx/>
                <a:uFillTx/>
                <a:latin typeface="Corbel" panose="020B0503020204020204" pitchFamily="34" charset="0"/>
                <a:cs typeface="Bookman Old Style"/>
              </a:rPr>
              <a:t>1</a:t>
            </a:r>
            <a:r>
              <a:rPr kumimoji="0" lang="en-US" sz="2800" i="0" u="none" strike="noStrike" kern="0" cap="none" spc="-19" normalizeH="0" baseline="0" noProof="0" dirty="0">
                <a:ln>
                  <a:noFill/>
                </a:ln>
                <a:effectLst/>
                <a:uLnTx/>
                <a:uFillTx/>
                <a:latin typeface="Corbel" panose="020B0503020204020204" pitchFamily="34" charset="0"/>
                <a:cs typeface="Bookman Old Style"/>
              </a:rPr>
              <a:t>0 – “… will not inherit the kingdom of God” (cf. Verse 11)</a:t>
            </a:r>
            <a:endParaRPr kumimoji="0" sz="2800" i="0" u="none" strike="noStrike" kern="0" cap="none" spc="0" normalizeH="0" baseline="0" noProof="0" dirty="0">
              <a:ln>
                <a:noFill/>
              </a:ln>
              <a:effectLst/>
              <a:uLnTx/>
              <a:uFillTx/>
              <a:latin typeface="Corbel" panose="020B0503020204020204" pitchFamily="34" charset="0"/>
              <a:cs typeface="Bookman Old Style"/>
            </a:endParaRPr>
          </a:p>
        </p:txBody>
      </p:sp>
      <p:pic>
        <p:nvPicPr>
          <p:cNvPr id="5" name="Picture 4">
            <a:extLst>
              <a:ext uri="{FF2B5EF4-FFF2-40B4-BE49-F238E27FC236}">
                <a16:creationId xmlns:a16="http://schemas.microsoft.com/office/drawing/2014/main" id="{9C202A1C-E921-9F9C-0A76-40053FACF08A}"/>
              </a:ext>
            </a:extLst>
          </p:cNvPr>
          <p:cNvPicPr>
            <a:picLocks noChangeAspect="1"/>
          </p:cNvPicPr>
          <p:nvPr/>
        </p:nvPicPr>
        <p:blipFill>
          <a:blip r:embed="rId3"/>
          <a:stretch>
            <a:fillRect/>
          </a:stretch>
        </p:blipFill>
        <p:spPr>
          <a:xfrm>
            <a:off x="8013649" y="844875"/>
            <a:ext cx="978408" cy="73579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1143</TotalTime>
  <Words>5634</Words>
  <Application>Microsoft Office PowerPoint</Application>
  <PresentationFormat>On-screen Show (4:3)</PresentationFormat>
  <Paragraphs>290</Paragraphs>
  <Slides>18</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Aptos</vt:lpstr>
      <vt:lpstr>Arial</vt:lpstr>
      <vt:lpstr>Calibri</vt:lpstr>
      <vt:lpstr>Century Schoolbook</vt:lpstr>
      <vt:lpstr>Corbel</vt:lpstr>
      <vt:lpstr>1_Office Theme</vt:lpstr>
      <vt:lpstr>Do We Need A New Gospel?</vt:lpstr>
      <vt:lpstr>Introduction</vt:lpstr>
      <vt:lpstr>Introduction</vt:lpstr>
      <vt:lpstr>This problem is not new</vt:lpstr>
      <vt:lpstr>Some things have not changed</vt:lpstr>
      <vt:lpstr>Some things have not changed</vt:lpstr>
      <vt:lpstr>Some things have not changed</vt:lpstr>
      <vt:lpstr>Some things have not changed</vt:lpstr>
      <vt:lpstr>Some things have not changed</vt:lpstr>
      <vt:lpstr>Some things have not changed</vt:lpstr>
      <vt:lpstr>Some things have not changed</vt:lpstr>
      <vt:lpstr>Some things have not changed</vt:lpstr>
      <vt:lpstr>Some things have not changed</vt:lpstr>
      <vt:lpstr>Some things have not changed</vt:lpstr>
      <vt:lpstr>The Gospel is still the answer today</vt:lpstr>
      <vt:lpstr>The Gospel is still the answer today</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We Need A New Gospel?</dc:title>
  <dc:creator>Richard Lidh; Tom Thornhill</dc:creator>
  <cp:lastModifiedBy>Richard Lidh</cp:lastModifiedBy>
  <cp:revision>42</cp:revision>
  <cp:lastPrinted>2026-03-07T19:24:02Z</cp:lastPrinted>
  <dcterms:created xsi:type="dcterms:W3CDTF">2023-06-14T23:25:38Z</dcterms:created>
  <dcterms:modified xsi:type="dcterms:W3CDTF">2026-04-19T14:01:23Z</dcterms:modified>
</cp:coreProperties>
</file>